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Lst>
  <p:notesMasterIdLst>
    <p:notesMasterId r:id="rId26"/>
  </p:notesMasterIdLst>
  <p:sldIdLst>
    <p:sldId id="256" r:id="rId2"/>
    <p:sldId id="258" r:id="rId3"/>
    <p:sldId id="259" r:id="rId4"/>
    <p:sldId id="260" r:id="rId5"/>
    <p:sldId id="262" r:id="rId6"/>
    <p:sldId id="261" r:id="rId7"/>
    <p:sldId id="286" r:id="rId8"/>
    <p:sldId id="294" r:id="rId9"/>
    <p:sldId id="285" r:id="rId10"/>
    <p:sldId id="270" r:id="rId11"/>
    <p:sldId id="264" r:id="rId12"/>
    <p:sldId id="266" r:id="rId13"/>
    <p:sldId id="263" r:id="rId14"/>
    <p:sldId id="265" r:id="rId15"/>
    <p:sldId id="295" r:id="rId16"/>
    <p:sldId id="271" r:id="rId17"/>
    <p:sldId id="298" r:id="rId18"/>
    <p:sldId id="299" r:id="rId19"/>
    <p:sldId id="296" r:id="rId20"/>
    <p:sldId id="284" r:id="rId21"/>
    <p:sldId id="297" r:id="rId22"/>
    <p:sldId id="287" r:id="rId23"/>
    <p:sldId id="290" r:id="rId24"/>
    <p:sldId id="293" r:id="rId25"/>
  </p:sldIdLst>
  <p:sldSz cx="9144000" cy="5143500" type="screen16x9"/>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500B87E-B1D3-4F00-8731-7F5A6C5988A6}">
  <a:tblStyle styleId="{1500B87E-B1D3-4F00-8731-7F5A6C5988A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E75A111-16EE-4382-873D-DEDE28F74896}"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823" autoAdjust="0"/>
  </p:normalViewPr>
  <p:slideViewPr>
    <p:cSldViewPr snapToGrid="0">
      <p:cViewPr varScale="1">
        <p:scale>
          <a:sx n="108" d="100"/>
          <a:sy n="108" d="100"/>
        </p:scale>
        <p:origin x="17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healthline.com/health/essential-oils-find-the-right-one-for-you"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healthline.com/health/allergy-testing#testing" TargetMode="External"/><Relationship Id="rId4" Type="http://schemas.openxmlformats.org/officeDocument/2006/relationships/hyperlink" Target="https://www.healthline.com/health/carrier-oil"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d57b65dbe6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d57b65dbe6_0_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Welcome and thank you for attending today’s session on Aromatherapy: Potential Benefits of Using Essential Oils. </a:t>
            </a:r>
          </a:p>
          <a:p>
            <a:pPr marL="0" indent="0">
              <a:buNone/>
            </a:pPr>
            <a:endParaRPr lang="en-US" dirty="0"/>
          </a:p>
          <a:p>
            <a:pPr marL="0" indent="0">
              <a:buNone/>
            </a:pPr>
            <a:r>
              <a:rPr lang="en-US" dirty="0"/>
              <a:t>Today we are going to learn about what some research is telling us regarding Aromatherapy and review some of the most common essential oils being used. However, before we get started, I want to ensure that everyone knows two important points:</a:t>
            </a:r>
          </a:p>
          <a:p>
            <a:pPr marL="241653" indent="-241653">
              <a:buAutoNum type="arabicPeriod"/>
            </a:pPr>
            <a:r>
              <a:rPr lang="en-US" dirty="0"/>
              <a:t>Aromatherapy should never be used to replace a medical treatment, always seek and follow healthcare provider, physician and medical treatment plans. Discuss potential use of essential oils with healthcare providers.</a:t>
            </a:r>
          </a:p>
          <a:p>
            <a:pPr marL="241653" indent="-241653">
              <a:buAutoNum type="arabicPeriod"/>
            </a:pPr>
            <a:r>
              <a:rPr lang="en-US" dirty="0"/>
              <a:t>Always be careful when using or encouraging use of essential oils, as some individuals are highly allergic or sensitive to oils, which can lead to triggering migraines, nausea, rashes, etc. </a:t>
            </a:r>
          </a:p>
          <a:p>
            <a:pPr marL="0" indent="0">
              <a:buNone/>
            </a:pPr>
            <a:endParaRPr lang="en-US" dirty="0"/>
          </a:p>
          <a:p>
            <a:pPr marL="0" indent="0">
              <a:buNone/>
            </a:pPr>
            <a:endParaRPr lang="en-US" dirty="0"/>
          </a:p>
          <a:p>
            <a:pPr marL="0" indent="0">
              <a:buNone/>
            </a:pPr>
            <a:r>
              <a:rPr lang="en-US" dirty="0"/>
              <a:t>Now let’s get started with today’s presentation!</a:t>
            </a:r>
          </a:p>
          <a:p>
            <a:pPr marL="0" indent="0">
              <a:buNone/>
            </a:pPr>
            <a:endParaRPr lang="en-US" dirty="0"/>
          </a:p>
          <a:p>
            <a:pPr marL="0" indent="0">
              <a:buNone/>
            </a:pPr>
            <a:r>
              <a:rPr lang="en-US" b="1" dirty="0"/>
              <a:t>NEXT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d431007ba2_0_21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d431007ba2_0_215: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Clr>
                <a:schemeClr val="dk1"/>
              </a:buClr>
              <a:buNone/>
            </a:pPr>
            <a:endParaRPr sz="1300" i="1" dirty="0">
              <a:solidFill>
                <a:srgbClr val="595959"/>
              </a:solidFill>
              <a:latin typeface="Anaheim"/>
              <a:ea typeface="Anaheim"/>
              <a:cs typeface="Anaheim"/>
              <a:sym typeface="Anaheim"/>
            </a:endParaRPr>
          </a:p>
          <a:p>
            <a:pPr marL="0" indent="0">
              <a:buNone/>
            </a:pPr>
            <a:r>
              <a:rPr lang="en-US" dirty="0"/>
              <a:t>We are going to discuss 4 areas related to Aromatherapy today. We will begin by</a:t>
            </a:r>
          </a:p>
          <a:p>
            <a:pPr marL="241653" indent="-241653">
              <a:buAutoNum type="arabicPeriod"/>
            </a:pPr>
            <a:r>
              <a:rPr lang="en-US" dirty="0"/>
              <a:t>Learning a little bit about the history of Aromatherapy and define what exactly is Aromatherapy.</a:t>
            </a:r>
          </a:p>
          <a:p>
            <a:pPr marL="241653" indent="-241653">
              <a:buAutoNum type="arabicPeriod"/>
            </a:pPr>
            <a:r>
              <a:rPr lang="en-US" dirty="0"/>
              <a:t>Next, we will review what research tells us about the most common used essential oils and the potential benefits of Aromatherapy.</a:t>
            </a:r>
          </a:p>
          <a:p>
            <a:pPr marL="241653" indent="-241653">
              <a:buAutoNum type="arabicPeriod"/>
            </a:pPr>
            <a:r>
              <a:rPr lang="en-US" dirty="0"/>
              <a:t>Then we will dive a little deeper and discuss carrier oils and their role in aromatherapy.</a:t>
            </a:r>
          </a:p>
          <a:p>
            <a:pPr marL="241653" indent="-241653">
              <a:buAutoNum type="arabicPeriod"/>
            </a:pPr>
            <a:r>
              <a:rPr lang="en-US" dirty="0"/>
              <a:t>Lastly, we will discuss safety, precautions and side effects when using essential oils.</a:t>
            </a:r>
          </a:p>
          <a:p>
            <a:pPr marL="241653" indent="-241653">
              <a:buAutoNum type="arabicPeriod"/>
            </a:pPr>
            <a:endParaRPr lang="en-US" dirty="0"/>
          </a:p>
          <a:p>
            <a:pPr marL="0" indent="0">
              <a:buNone/>
            </a:pPr>
            <a:r>
              <a:rPr lang="en-US" b="1" dirty="0"/>
              <a:t>NEXT SLIDE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54dda1946d_6_25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54dda1946d_6_257: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You are welcome to provide an example of personal use of aromatherapy here.</a:t>
            </a:r>
          </a:p>
          <a:p>
            <a:pPr marL="0" indent="0">
              <a:buNone/>
            </a:pPr>
            <a:endParaRPr lang="en-US" dirty="0"/>
          </a:p>
          <a:p>
            <a:pPr marL="0" indent="0">
              <a:buNone/>
            </a:pPr>
            <a:r>
              <a:rPr lang="en-US" dirty="0"/>
              <a:t>Examples could include-use of Shower soothers (Vicks </a:t>
            </a:r>
            <a:r>
              <a:rPr lang="en-US" dirty="0" err="1"/>
              <a:t>Vapo</a:t>
            </a:r>
            <a:r>
              <a:rPr lang="en-US" dirty="0"/>
              <a:t> Soothe.rs) to help open stuffy noses, Candles or diffusers with Lavender to help relax before bedtime, etc.</a:t>
            </a:r>
          </a:p>
          <a:p>
            <a:pPr marL="0" indent="0">
              <a:buNone/>
            </a:pPr>
            <a:endParaRPr lang="en-US" dirty="0"/>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54dda1946d_6_30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54dda1946d_6_30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We are going to begin today by defining what is Aromatherapy? </a:t>
            </a:r>
          </a:p>
          <a:p>
            <a:pPr marL="0" indent="0">
              <a:buNone/>
            </a:pPr>
            <a:endParaRPr lang="en-US" dirty="0"/>
          </a:p>
          <a:p>
            <a:pPr marL="0" indent="0">
              <a:buNone/>
            </a:pPr>
            <a:r>
              <a:rPr lang="en-US" dirty="0"/>
              <a:t>With a show of hands, please raise your hand if you know what Aromatherapy is or have ever used aromatherapy? (You can call on a person or two if you like to engage the audience and ask about their experiences with Aromatherapy) </a:t>
            </a:r>
          </a:p>
          <a:p>
            <a:pPr marL="0" indent="0">
              <a:buNone/>
            </a:pPr>
            <a:endParaRPr lang="en-US" dirty="0"/>
          </a:p>
          <a:p>
            <a:pPr marL="0" indent="0">
              <a:buNone/>
            </a:pPr>
            <a:r>
              <a:rPr lang="en-US" dirty="0"/>
              <a:t>Before we look at some of the current uses for essential oils and aromatherapy, let’s take a step back in time to review the history of aromatherapy. </a:t>
            </a:r>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54dda1946d_6_32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54dda1946d_6_32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For thousands of years, ancient cultures in China, India and Egypt used aromatic plant components in resins, balms and oils. It is said that Cleopatra used herbal oils in her beauty regimens and that plant essences were used in the mummification process. </a:t>
            </a:r>
          </a:p>
          <a:p>
            <a:pPr marL="0" indent="0">
              <a:buNone/>
            </a:pPr>
            <a:endParaRPr lang="en-US" dirty="0"/>
          </a:p>
          <a:p>
            <a:pPr marL="0" indent="0">
              <a:buNone/>
            </a:pPr>
            <a:r>
              <a:rPr lang="en-US" dirty="0"/>
              <a:t>Likewise, Early Greeks, such as Hippocrates, the father of medicine, is said to have adopted knowledge of essential oils from the Egyptians and documented the effects of some 300 plants. </a:t>
            </a:r>
          </a:p>
          <a:p>
            <a:pPr marL="0" indent="0">
              <a:buNone/>
            </a:pPr>
            <a:endParaRPr lang="en-US" dirty="0"/>
          </a:p>
          <a:p>
            <a:pPr marL="0" indent="0">
              <a:buNone/>
            </a:pPr>
            <a:r>
              <a:rPr lang="en-US" dirty="0"/>
              <a:t>China in 2700 BC is said to have recorded the first use of aromatic oils during the Yellow Emperor Dynasty. </a:t>
            </a:r>
          </a:p>
          <a:p>
            <a:pPr marL="0" indent="0">
              <a:buNone/>
            </a:pPr>
            <a:endParaRPr lang="en-US" dirty="0"/>
          </a:p>
          <a:p>
            <a:pPr marL="0" indent="0">
              <a:buNone/>
            </a:pPr>
            <a:r>
              <a:rPr lang="en-US" dirty="0"/>
              <a:t>Though an exact date cannot be provided, historical writers tell us that during the 16</a:t>
            </a:r>
            <a:r>
              <a:rPr lang="en-US" baseline="30000" dirty="0"/>
              <a:t>th</a:t>
            </a:r>
            <a:r>
              <a:rPr lang="en-US" dirty="0"/>
              <a:t> Century, physicians in Germany began using essential oils from Lavender to help treat burns. But it wasn’t until the 19</a:t>
            </a:r>
            <a:r>
              <a:rPr lang="en-US" baseline="30000" dirty="0"/>
              <a:t>th</a:t>
            </a:r>
            <a:r>
              <a:rPr lang="en-US" dirty="0"/>
              <a:t> Century that the term “Aromatherapy” was coined by a Rene Maurice </a:t>
            </a:r>
            <a:r>
              <a:rPr lang="en-US" dirty="0" err="1"/>
              <a:t>Gattefosse</a:t>
            </a:r>
            <a:r>
              <a:rPr lang="en-US" dirty="0"/>
              <a:t>, who was a French perfumer and chemist.</a:t>
            </a:r>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4072739ea5_12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14072739ea5_12_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defTabSz="966612">
              <a:buNone/>
              <a:defRPr/>
            </a:pPr>
            <a:r>
              <a:rPr lang="en-US" sz="1200" dirty="0"/>
              <a:t>Today, the Merriam-Webster dictionary defines Aromatherapy as:</a:t>
            </a:r>
          </a:p>
          <a:p>
            <a:pPr marL="0" indent="0" defTabSz="966612">
              <a:buNone/>
              <a:defRPr/>
            </a:pPr>
            <a:endParaRPr lang="en-US" sz="1200" dirty="0"/>
          </a:p>
          <a:p>
            <a:pPr marL="0" indent="0" defTabSz="966612">
              <a:buNone/>
              <a:defRPr/>
            </a:pPr>
            <a:r>
              <a:rPr lang="en-US" sz="1200" dirty="0"/>
              <a:t>The inhalation or bodily application of fragrant essential oils for therapeutic purposes- or in layman terms, the use of aroma to enhance a feeling of well-being.</a:t>
            </a:r>
          </a:p>
          <a:p>
            <a:pPr marL="0" indent="0" defTabSz="966612">
              <a:buNone/>
              <a:defRPr/>
            </a:pPr>
            <a:endParaRPr lang="en-US" sz="1200" dirty="0"/>
          </a:p>
          <a:p>
            <a:pPr marL="0" indent="0" defTabSz="966612">
              <a:buNone/>
              <a:defRPr/>
            </a:pPr>
            <a:r>
              <a:rPr lang="en-US" sz="1200" b="1" dirty="0"/>
              <a:t>NEXT SLIDE</a:t>
            </a:r>
          </a:p>
          <a:p>
            <a:pPr marL="0" indent="0" defTabSz="966612">
              <a:buNone/>
              <a:defRPr/>
            </a:pPr>
            <a:endParaRPr lang="en-US" sz="1200" dirty="0"/>
          </a:p>
          <a:p>
            <a:pPr marL="0" indent="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db029857e7_0_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g1db029857e7_0_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If using aromas can sometimes enhance our well-being, then what is the best way to get the fragrant aromas into our bodies? </a:t>
            </a:r>
          </a:p>
          <a:p>
            <a:pPr marL="0" indent="0">
              <a:buNone/>
            </a:pPr>
            <a:endParaRPr lang="en-US" dirty="0"/>
          </a:p>
          <a:p>
            <a:pPr marL="0" indent="0">
              <a:buNone/>
            </a:pPr>
            <a:r>
              <a:rPr lang="en-US" dirty="0"/>
              <a:t>Researchers have identified the 3 most common ways in which people benefit from Aromatherapy. </a:t>
            </a:r>
          </a:p>
          <a:p>
            <a:pPr marL="0" indent="0">
              <a:buNone/>
            </a:pPr>
            <a:endParaRPr lang="en-US" dirty="0"/>
          </a:p>
          <a:p>
            <a:pPr marL="241653" indent="-241653">
              <a:buAutoNum type="arabicPeriod"/>
            </a:pPr>
            <a:r>
              <a:rPr lang="en-US" dirty="0"/>
              <a:t>The first is Topical. Sometimes people can purchase bracelets, necklaces or other similar items which are made of absorbent materials where the essential oils can be applied and used periodically throughout the day as needed. This also includes using lotions with the addition of essential oils.</a:t>
            </a:r>
          </a:p>
          <a:p>
            <a:pPr marL="241653" indent="-241653">
              <a:buAutoNum type="arabicPeriod"/>
            </a:pPr>
            <a:r>
              <a:rPr lang="en-US" dirty="0"/>
              <a:t>The second way is through the massaging of body oils mixed with essential oils into the skin. This is often used in spa treatments or sometimes gyms, physical therapy and rehabilitation centers where people are provided massages. What is very important to note here is that essential oils should NEVER be applied directly to any skin, without being mixed into a carrier oil, which we will discuss further later in today’s presentation.</a:t>
            </a:r>
          </a:p>
          <a:p>
            <a:pPr marL="241653" indent="-241653">
              <a:buAutoNum type="arabicPeriod"/>
            </a:pPr>
            <a:r>
              <a:rPr lang="en-US" dirty="0"/>
              <a:t>The third and most common form of Aromatherapy is inhalation. This is when essential oils are blended with carrier oils and then used in a diffuser, candle, aroma stick, etc. Although we will touch on all 3 forms of aromatherapy today, we will focus much of the presentation on inhalation aromatherapy, which is the most common and widely used method.</a:t>
            </a:r>
          </a:p>
          <a:p>
            <a:pPr marL="241653" indent="-241653">
              <a:buAutoNum type="arabicPeriod"/>
            </a:pPr>
            <a:endParaRPr lang="en-US" dirty="0"/>
          </a:p>
          <a:p>
            <a:pPr marL="0" indent="0">
              <a:buNone/>
            </a:pPr>
            <a:r>
              <a:rPr lang="en-US" dirty="0"/>
              <a:t>Having now defined what Aromatherapy is and talked about the most common ways that we can get aromatherapy, let’s look at exactly how Inhalation Aromatherapy works.</a:t>
            </a:r>
          </a:p>
          <a:p>
            <a:pPr marL="0" indent="0">
              <a:buNone/>
            </a:pPr>
            <a:r>
              <a:rPr lang="en-US" b="1" dirty="0"/>
              <a:t>NEXT SLIDE</a:t>
            </a:r>
            <a:endParaRPr b="1"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defTabSz="966612">
              <a:buNone/>
              <a:defRPr/>
            </a:pPr>
            <a:r>
              <a:rPr lang="en-US" sz="1200" dirty="0"/>
              <a:t>As we just learned Aromatherapy is the practice of using essential oils extracted from plants to enhance psychological and physical well being through topical application, massage or inhalation. </a:t>
            </a:r>
          </a:p>
          <a:p>
            <a:pPr marL="167815" indent="0" defTabSz="966612">
              <a:buNone/>
              <a:defRPr/>
            </a:pPr>
            <a:endParaRPr lang="en-US" sz="1200" dirty="0"/>
          </a:p>
          <a:p>
            <a:pPr marL="167815" indent="0" defTabSz="966612">
              <a:buNone/>
              <a:defRPr/>
            </a:pPr>
            <a:r>
              <a:rPr lang="en-US" sz="1200" dirty="0"/>
              <a:t>What you see here is a more detailed explanation for how inhalation aromatherapy, again the most widely used method, works. You begin by inhaling the aroma, then as you smell, receptors from the nose trigger certain signals which are relayed to different parts of your central nervous system that then relay the appropriate responses to parts of your brain where emotions are processed. This can sometimes result in changes to emotions and behaviors.</a:t>
            </a:r>
          </a:p>
          <a:p>
            <a:pPr marL="483306" indent="-315491" defTabSz="966612">
              <a:defRPr/>
            </a:pPr>
            <a:endParaRPr lang="en-US" sz="1200" dirty="0"/>
          </a:p>
          <a:p>
            <a:pPr marL="167815" indent="0" defTabSz="966612">
              <a:buNone/>
              <a:defRPr/>
            </a:pPr>
            <a:r>
              <a:rPr lang="en-US" sz="1200" dirty="0"/>
              <a:t>There are well over 90 commonly used essential oils, many associated with certain health benefits. You will receive a handout today with a robust list of essential oils and what potential health benefits some people identify when using a particular essential oil. I caution you to remember that each person can have individual effects and reactions to essential oils. </a:t>
            </a:r>
          </a:p>
          <a:p>
            <a:pPr marL="483306" indent="-315491" defTabSz="966612">
              <a:defRPr/>
            </a:pPr>
            <a:endParaRPr lang="en-US" sz="1200" dirty="0"/>
          </a:p>
          <a:p>
            <a:pPr marL="167815" indent="0" defTabSz="966612">
              <a:buNone/>
              <a:defRPr/>
            </a:pPr>
            <a:r>
              <a:rPr lang="en-US" sz="1200" dirty="0"/>
              <a:t>We won’t have time to discuss them all today, so instead let’s look at some of the most common used essential oils and some of their associated potential benefits experienced by some individuals. </a:t>
            </a:r>
          </a:p>
          <a:p>
            <a:pPr marL="167815" indent="0" defTabSz="966612">
              <a:buNone/>
              <a:defRPr/>
            </a:pPr>
            <a:endParaRPr lang="en-US" sz="1200" b="1" dirty="0"/>
          </a:p>
          <a:p>
            <a:pPr marL="167815" indent="0" defTabSz="966612">
              <a:buNone/>
              <a:defRPr/>
            </a:pPr>
            <a:r>
              <a:rPr lang="en-US" sz="1200" b="1" dirty="0"/>
              <a:t>NEXT SLIDE</a:t>
            </a:r>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a:p>
            <a:pPr marL="483306" indent="-315491" defTabSz="966612">
              <a:defRPr/>
            </a:pPr>
            <a:endParaRPr lang="en-US" sz="1200" dirty="0"/>
          </a:p>
        </p:txBody>
      </p:sp>
    </p:spTree>
    <p:extLst>
      <p:ext uri="{BB962C8B-B14F-4D97-AF65-F5344CB8AC3E}">
        <p14:creationId xmlns:p14="http://schemas.microsoft.com/office/powerpoint/2010/main" val="3824080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daab39d381_0_2813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daab39d381_0_2813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Research recognizes that there are mostly 4 common ways in which some people find benefits from Aromatherapy. </a:t>
            </a:r>
          </a:p>
          <a:p>
            <a:pPr marL="0" indent="0">
              <a:buNone/>
            </a:pPr>
            <a:endParaRPr lang="en-US" dirty="0"/>
          </a:p>
          <a:p>
            <a:pPr marL="0" indent="0">
              <a:buNone/>
            </a:pPr>
            <a:r>
              <a:rPr lang="en-US" dirty="0"/>
              <a:t>However, before we discuss the benefits, let’s first take a closer look at what an essential oil is? How it’s made, Etc. </a:t>
            </a:r>
          </a:p>
          <a:p>
            <a:pPr marL="0" indent="0">
              <a:buNone/>
            </a:pPr>
            <a:endParaRPr lang="en-US" dirty="0"/>
          </a:p>
          <a:p>
            <a:pPr marL="0" indent="0">
              <a:buNone/>
            </a:pPr>
            <a:r>
              <a:rPr lang="en-US" b="1" dirty="0"/>
              <a:t>NEXT SLIDE</a:t>
            </a:r>
          </a:p>
          <a:p>
            <a:pPr marL="0" indent="0">
              <a:buNone/>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54dda1946d_6_35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54dda1946d_6_35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Essential oils are captured from a variety of plant parts, including flowers, herbs, bark, roots, peels and petals. </a:t>
            </a:r>
          </a:p>
          <a:p>
            <a:pPr marL="0" indent="0">
              <a:buNone/>
            </a:pPr>
            <a:endParaRPr lang="en-US" dirty="0"/>
          </a:p>
          <a:p>
            <a:pPr marL="0" indent="0">
              <a:buNone/>
            </a:pPr>
            <a:r>
              <a:rPr lang="en-US" dirty="0"/>
              <a:t>The plant cells hold the scents, or “essence” of the plant. Thus, using a process called distillation or using a variety of steaming or cold pressing methods, the plant cells will release the “essence” which then becomes essential oil. It takes a lot of plant product to make essential oil. For example, it takes more than 200 pounds of Lavender flowers to make just 1 pound of Lavender essential oil. </a:t>
            </a:r>
          </a:p>
          <a:p>
            <a:pPr marL="0" indent="0">
              <a:buNone/>
            </a:pPr>
            <a:endParaRPr lang="en-US" dirty="0"/>
          </a:p>
          <a:p>
            <a:pPr marL="0" indent="0">
              <a:buNone/>
            </a:pPr>
            <a:r>
              <a:rPr lang="en-US" dirty="0"/>
              <a:t>It’s important to note that not all products made with plant essence are essential oils. True essential oils are not blended with other compounds during distillation or pressing to avoid changing the chemistry of the plant essence. On the market you will find a variety of products using plant essence. Thus, reading the labels of the products you buy will be very important and we too will discuss that later in the presentation.</a:t>
            </a:r>
          </a:p>
          <a:p>
            <a:pPr marL="0" indent="0">
              <a:buNone/>
            </a:pPr>
            <a:endParaRPr lang="en-US" dirty="0"/>
          </a:p>
          <a:p>
            <a:pPr marL="0" indent="0">
              <a:buNone/>
            </a:pPr>
            <a:r>
              <a:rPr lang="en-US" dirty="0"/>
              <a:t>For now let’s jump into what are the 4 most common recognized benefits associated with inhalation aromatherapy and identify the essential oils that are often used for each. </a:t>
            </a:r>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54dda1946d_6_34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54dda1946d_6_34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The first, and most widely known benefit of inhalation aromatherapy is that of Relaxation and Stress Relief. Lavender, Bergamot, Jasmine and Frankincense are the 4 oils to have been found most consistently associated with relaxation &amp; stress relief. A systematic review by Dr. Lee published in The Journal of Alternative and Complimentary Medicine found that the use of Lavender essential oil, through inhalation with a dose of 2 drops within 30 minutes, effectively decreased anxiety and positively impacted sleep latency, sleep duration, and sleep quality.</a:t>
            </a:r>
          </a:p>
          <a:p>
            <a:pPr marL="0" indent="0">
              <a:buNone/>
            </a:pPr>
            <a:endParaRPr lang="en-US" dirty="0"/>
          </a:p>
          <a:p>
            <a:pPr marL="0" indent="0">
              <a:buNone/>
            </a:pPr>
            <a:r>
              <a:rPr lang="en-US" dirty="0"/>
              <a:t>Moreover, the study found that when Bergamot was added to the Lavender essential oils mixture, the combination of the two was more effective than lavender oil alone for sedation and relaxation, as well as reducing anxiety and stress. </a:t>
            </a:r>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54dda1946d_4_273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54dda1946d_4_273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The second area where inhalation aromatherapy has been found to have some benefits includes Mood enhancement, Balance and Well-being. </a:t>
            </a:r>
          </a:p>
          <a:p>
            <a:pPr marL="0" indent="0">
              <a:buNone/>
            </a:pPr>
            <a:endParaRPr lang="en-US" dirty="0"/>
          </a:p>
          <a:p>
            <a:pPr marL="0" indent="0">
              <a:buNone/>
            </a:pPr>
            <a:r>
              <a:rPr lang="en-US" dirty="0"/>
              <a:t>Essential oils from plants such as Jasmine and vanilla are often used as natural anti-depressants by some. However, if someone is under medical care by a physician, they should never stop their prescribed medication without consulting with their physician. </a:t>
            </a:r>
          </a:p>
          <a:p>
            <a:pPr marL="0" indent="0">
              <a:buNone/>
            </a:pPr>
            <a:endParaRPr lang="en-US" dirty="0"/>
          </a:p>
          <a:p>
            <a:pPr marL="0" indent="0">
              <a:buNone/>
            </a:pPr>
            <a:r>
              <a:rPr lang="en-US" dirty="0"/>
              <a:t>A study conducted by </a:t>
            </a:r>
            <a:r>
              <a:rPr lang="en-US" dirty="0" err="1"/>
              <a:t>Herz</a:t>
            </a:r>
            <a:r>
              <a:rPr lang="en-US" dirty="0"/>
              <a:t>, et al. published in the International Journal of Neuroscience looked at the facts and fiction of Aromatherapy and the olfactory effects on mood, physiology and behavior. In the study, they found that Aromatherapy induced positive feelings during exercise, reduced fatigue during exercise and when recovering. They noted that aromas like Vanilla and Citrus fragrances fooled the brains glucose level sensors, reducing the feelings of “low energy”.</a:t>
            </a:r>
          </a:p>
          <a:p>
            <a:pPr marL="0" indent="0">
              <a:buNone/>
            </a:pPr>
            <a:endParaRPr lang="en-US" dirty="0"/>
          </a:p>
          <a:p>
            <a:pPr marL="0" indent="0">
              <a:buNone/>
            </a:pPr>
            <a:r>
              <a:rPr lang="en-US" dirty="0"/>
              <a:t>Less studied, but of interest to many, is the use of Aromatherapy in mental health and nursing care homes. Some preliminary findings show that the use of inhalation aromatherapy using Bergamot essential oil and/or Lemon Balm essential oil may have positive effects with reducing agitation, anxiety and stress-related symptoms in elderly people with severe dementia. I want to re-iterate that there is not enough sound scientific research available to state that inhalation aromatherapy should be used with all dementia patients, as more research is still needed before such claims can be made.  </a:t>
            </a:r>
          </a:p>
          <a:p>
            <a:pPr marL="0" indent="0">
              <a:buNone/>
            </a:pPr>
            <a:endParaRPr lang="en-US" dirty="0"/>
          </a:p>
          <a:p>
            <a:pPr marL="0" indent="0">
              <a:buNone/>
            </a:pPr>
            <a:r>
              <a:rPr lang="en-US" b="1" dirty="0"/>
              <a:t>NEXT SLIDE</a:t>
            </a:r>
            <a:endParaRPr b="1"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54dda1946d_6_33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54dda1946d_6_33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defTabSz="966612">
              <a:buNone/>
              <a:defRPr/>
            </a:pPr>
            <a:r>
              <a:rPr lang="en-US" dirty="0"/>
              <a:t>The third area where aromatherapy has been found to have some benefits includes the Relief of Minor Discomfort &amp; Pain.</a:t>
            </a:r>
          </a:p>
          <a:p>
            <a:pPr marL="0" indent="0" defTabSz="966612">
              <a:buNone/>
              <a:defRPr/>
            </a:pPr>
            <a:endParaRPr lang="en-US" dirty="0"/>
          </a:p>
          <a:p>
            <a:pPr marL="0" indent="0" defTabSz="966612">
              <a:buNone/>
              <a:defRPr/>
            </a:pPr>
            <a:r>
              <a:rPr lang="en-US" b="0" i="0" dirty="0">
                <a:solidFill>
                  <a:srgbClr val="212121"/>
                </a:solidFill>
                <a:effectLst/>
                <a:latin typeface="Cambria" panose="02040503050406030204" pitchFamily="18" charset="0"/>
              </a:rPr>
              <a:t>Despite being a common health issue for many, pain is extremely subjective and may be difficult for individuals to communicate. Dr. Lakhan, et al. published an article that reviewed the Effectiveness of Aromatherapy in Reducing Pain in the Journal of Pain Research and Treatment. </a:t>
            </a:r>
          </a:p>
          <a:p>
            <a:pPr marL="0" indent="0" defTabSz="966612">
              <a:buNone/>
              <a:defRPr/>
            </a:pPr>
            <a:endParaRPr lang="en-US" b="0" i="0" dirty="0">
              <a:solidFill>
                <a:srgbClr val="212121"/>
              </a:solidFill>
              <a:effectLst/>
              <a:latin typeface="Cambria" panose="02040503050406030204" pitchFamily="18" charset="0"/>
            </a:endParaRPr>
          </a:p>
          <a:p>
            <a:pPr marL="0" indent="0" defTabSz="966612">
              <a:buNone/>
              <a:defRPr/>
            </a:pPr>
            <a:r>
              <a:rPr lang="en-US" b="0" i="0" dirty="0">
                <a:solidFill>
                  <a:srgbClr val="212121"/>
                </a:solidFill>
                <a:effectLst/>
                <a:latin typeface="Cambria" panose="02040503050406030204" pitchFamily="18" charset="0"/>
              </a:rPr>
              <a:t>The study found that aromatherapy might be effective for some in treating pain or relieving discomfort. For example, it was noted that some women experiencing pain or discomfort from menstruation or in the first phase of labor delivery benefitted from deep breathing techniques coupled with inhalation aromatherapy using lavender, orange, and eucalyptus. It also found that inhalation aromatherapy with equal parts lavender, peppermint and ginger had an effect in the treatment of post-operative nausea and vomiting in some individuals. </a:t>
            </a:r>
          </a:p>
          <a:p>
            <a:pPr marL="0" indent="0" defTabSz="966612">
              <a:buNone/>
              <a:defRPr/>
            </a:pPr>
            <a:endParaRPr lang="en-US" b="0" i="0" dirty="0">
              <a:solidFill>
                <a:srgbClr val="212121"/>
              </a:solidFill>
              <a:effectLst/>
              <a:latin typeface="Cambria" panose="02040503050406030204" pitchFamily="18" charset="0"/>
            </a:endParaRPr>
          </a:p>
          <a:p>
            <a:pPr marL="0" indent="0" defTabSz="966612">
              <a:buNone/>
              <a:defRPr/>
            </a:pPr>
            <a:r>
              <a:rPr lang="en-US" b="0" i="0" dirty="0">
                <a:solidFill>
                  <a:srgbClr val="212121"/>
                </a:solidFill>
                <a:effectLst/>
                <a:latin typeface="Cambria" panose="02040503050406030204" pitchFamily="18" charset="0"/>
              </a:rPr>
              <a:t>Still other studies found that Lavender essential oil could be used to help treat symptoms of migraine headaches and serve as an anti-inflammatory for joint discomfort. Wintergreen oil and peppermint oil, the two main ingredients in over-the-counter pain-relieving ointments, were found to produce a cooling and tingling sensation when used in massage oils to relax muscles after exertion and minor discomfort from muscular injury. </a:t>
            </a:r>
          </a:p>
          <a:p>
            <a:pPr marL="0" indent="0" defTabSz="966612">
              <a:buNone/>
              <a:defRPr/>
            </a:pPr>
            <a:endParaRPr lang="en-US" b="0" i="0" dirty="0">
              <a:solidFill>
                <a:srgbClr val="212121"/>
              </a:solidFill>
              <a:effectLst/>
              <a:latin typeface="Cambria" panose="02040503050406030204" pitchFamily="18" charset="0"/>
            </a:endParaRPr>
          </a:p>
          <a:p>
            <a:pPr marL="0" indent="0" defTabSz="966612">
              <a:buNone/>
              <a:defRPr/>
            </a:pPr>
            <a:r>
              <a:rPr lang="en-US" b="0" i="0" dirty="0">
                <a:solidFill>
                  <a:srgbClr val="212121"/>
                </a:solidFill>
                <a:effectLst/>
                <a:latin typeface="Cambria" panose="02040503050406030204" pitchFamily="18" charset="0"/>
              </a:rPr>
              <a:t>As no uniform measure of pain exists and given that different people have a broad range of identified discomforts, Individual preference, cultural norms, physical illness, or psychological makeup may all contribute to how effective  aromatherapy is in relieving minor discomfort or pain. Given the increased use of aromatherapy by some, the study concluded that more research is necessary to fully understand the potential use of aromatherapy in clinical applications related to minor discomfort and pain management. As such, a person should always talk with their healthcare provider to make sure that trying an essential oil is right for them.. </a:t>
            </a:r>
          </a:p>
          <a:p>
            <a:pPr marL="0" indent="0" defTabSz="966612">
              <a:buNone/>
              <a:defRPr/>
            </a:pPr>
            <a:endParaRPr lang="en-US" b="0" i="0" dirty="0">
              <a:solidFill>
                <a:srgbClr val="212121"/>
              </a:solidFill>
              <a:effectLst/>
              <a:latin typeface="Cambria" panose="02040503050406030204" pitchFamily="18" charset="0"/>
            </a:endParaRPr>
          </a:p>
          <a:p>
            <a:pPr marL="0" indent="0" defTabSz="966612">
              <a:buNone/>
              <a:defRPr/>
            </a:pPr>
            <a:r>
              <a:rPr lang="en-US" b="1" i="0" dirty="0">
                <a:solidFill>
                  <a:srgbClr val="212121"/>
                </a:solidFill>
                <a:effectLst/>
                <a:latin typeface="Cambria" panose="02040503050406030204" pitchFamily="18" charset="0"/>
              </a:rPr>
              <a:t>NEXT SLIDE</a:t>
            </a:r>
            <a:endParaRPr lang="en-US" b="1"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d5260bdd85_0_25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d5260bdd85_0_25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defTabSz="966612">
              <a:buNone/>
              <a:defRPr/>
            </a:pPr>
            <a:r>
              <a:rPr lang="en-US" dirty="0"/>
              <a:t>The fourth area where inhalation aromatherapy has been found to have some benefits includes Boosting the Immune system. </a:t>
            </a:r>
          </a:p>
          <a:p>
            <a:pPr marL="0" indent="0" defTabSz="966612">
              <a:buNone/>
              <a:defRPr/>
            </a:pPr>
            <a:endParaRPr lang="en-US" b="0" i="0" dirty="0">
              <a:solidFill>
                <a:srgbClr val="231F20"/>
              </a:solidFill>
              <a:effectLst/>
              <a:latin typeface="Proxima Nova"/>
            </a:endParaRPr>
          </a:p>
          <a:p>
            <a:pPr marL="0" indent="0" defTabSz="966612">
              <a:buNone/>
              <a:defRPr/>
            </a:pPr>
            <a:r>
              <a:rPr lang="en-US" b="0" i="0" dirty="0">
                <a:solidFill>
                  <a:srgbClr val="231F20"/>
                </a:solidFill>
                <a:effectLst/>
                <a:latin typeface="Proxima Nova"/>
              </a:rPr>
              <a:t>Your immune system plays an important role in keeping you healthy. When your immune system is weakened, it can make you more vulnerable to becoming ill. Because of this, it’s important to do what you can to help your immune system work to its full potential. You may have heard that essential oils (EOs) can help boost your immune system. Generally speaking, much of the information about essential oils boosting immune function is anecdotal, which means it comes from an individual’s personal experience rather than from scientific research.</a:t>
            </a:r>
          </a:p>
          <a:p>
            <a:pPr marL="0" indent="0" defTabSz="966612">
              <a:buNone/>
              <a:defRPr/>
            </a:pPr>
            <a:r>
              <a:rPr lang="en-US" b="0" i="0">
                <a:solidFill>
                  <a:srgbClr val="040C28"/>
                </a:solidFill>
                <a:effectLst/>
                <a:latin typeface="Google Sans"/>
              </a:rPr>
              <a:t>Dr</a:t>
            </a:r>
            <a:r>
              <a:rPr lang="en-US" b="0" i="0" dirty="0">
                <a:solidFill>
                  <a:srgbClr val="040C28"/>
                </a:solidFill>
                <a:effectLst/>
                <a:latin typeface="Google Sans"/>
              </a:rPr>
              <a:t>. </a:t>
            </a:r>
            <a:r>
              <a:rPr lang="en-US" b="0" i="0" dirty="0" err="1">
                <a:solidFill>
                  <a:srgbClr val="040C28"/>
                </a:solidFill>
                <a:effectLst/>
                <a:latin typeface="Google Sans"/>
              </a:rPr>
              <a:t>Peterfalvi</a:t>
            </a:r>
            <a:r>
              <a:rPr lang="en-US" b="0" i="0" dirty="0">
                <a:solidFill>
                  <a:srgbClr val="040C28"/>
                </a:solidFill>
                <a:effectLst/>
                <a:latin typeface="Google Sans"/>
              </a:rPr>
              <a:t>, et al. published an article looking at a review of essential oils supporting the immune system in the Journal Molecules. The study summarized the immune-supporting properties of essential oils found in a broad number of PubMed articles published regarding essential oils and the immune systems. </a:t>
            </a:r>
          </a:p>
          <a:p>
            <a:pPr marL="0" indent="0" defTabSz="966612">
              <a:buNone/>
              <a:defRPr/>
            </a:pPr>
            <a:r>
              <a:rPr lang="en-US" b="0" i="0" dirty="0">
                <a:solidFill>
                  <a:srgbClr val="040C28"/>
                </a:solidFill>
                <a:effectLst/>
                <a:latin typeface="Google Sans"/>
              </a:rPr>
              <a:t>Their research found that there was some data associated with the use of eucalyptus and ginger essential oils in immune function balancing properties. However, there was not sufficient data to conclude effects because different types of immune cells or functions may be differently influenced by the same essential oil. Much more research would be needed before a certain essential oil could definitively be said to impact the Immune system. </a:t>
            </a:r>
          </a:p>
          <a:p>
            <a:pPr marL="0" indent="0" defTabSz="966612">
              <a:buNone/>
              <a:defRPr/>
            </a:pPr>
            <a:r>
              <a:rPr lang="en-US" b="0" i="0" dirty="0">
                <a:solidFill>
                  <a:srgbClr val="040C28"/>
                </a:solidFill>
                <a:effectLst/>
                <a:latin typeface="Google Sans"/>
              </a:rPr>
              <a:t>However, the most common immune system “enhancing” essential oils, reported anecdotally by some users are Lavender, Eucalyptus, Tea Tree and Clove, as you can see here on this slide. Please remember that these oils MAY help with boosting the immune system, however, they have not been found to do so definitively through research.</a:t>
            </a:r>
          </a:p>
          <a:p>
            <a:pPr marL="0" indent="0" defTabSz="966612">
              <a:buNone/>
              <a:defRPr/>
            </a:pPr>
            <a:r>
              <a:rPr lang="en-US" b="1" i="0" dirty="0">
                <a:solidFill>
                  <a:srgbClr val="040C28"/>
                </a:solidFill>
                <a:effectLst/>
                <a:latin typeface="Google Sans"/>
              </a:rPr>
              <a:t>NEXT SLIDE</a:t>
            </a:r>
          </a:p>
          <a:p>
            <a:pPr marL="0" indent="0" defTabSz="966612">
              <a:buNone/>
              <a:defRPr/>
            </a:pPr>
            <a:endParaRPr lang="en-US" b="0" i="0" dirty="0">
              <a:solidFill>
                <a:srgbClr val="040C28"/>
              </a:solidFill>
              <a:effectLst/>
              <a:latin typeface="Google Sans"/>
            </a:endParaRPr>
          </a:p>
          <a:p>
            <a:pPr marL="0" indent="0" defTabSz="966612">
              <a:buNone/>
              <a:defRPr/>
            </a:pPr>
            <a:endParaRPr lang="en-US" dirty="0"/>
          </a:p>
          <a:p>
            <a:pPr marL="0" indent="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daab39d381_0_2813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daab39d381_0_2813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As mentioned earlier in the presentation, we are now going to take a deeper look into carrier oils and the role they play in aromatherapy.</a:t>
            </a:r>
          </a:p>
          <a:p>
            <a:pPr marL="0" indent="0">
              <a:buNone/>
            </a:pPr>
            <a:endParaRPr lang="en-US" dirty="0"/>
          </a:p>
          <a:p>
            <a:pPr marL="0" indent="0">
              <a:buNone/>
            </a:pPr>
            <a:r>
              <a:rPr lang="en-US" b="1" dirty="0"/>
              <a:t>NEXT SLIDE</a:t>
            </a:r>
            <a:endParaRPr b="1" dirty="0"/>
          </a:p>
        </p:txBody>
      </p:sp>
    </p:spTree>
    <p:extLst>
      <p:ext uri="{BB962C8B-B14F-4D97-AF65-F5344CB8AC3E}">
        <p14:creationId xmlns:p14="http://schemas.microsoft.com/office/powerpoint/2010/main" val="3715769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54dda1946d_4_272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54dda1946d_4_272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Carrier oils are an incredibly important part of aromatherapy, whether you are using topical, massage or inhalation. They are important because pure essential oil is very potent and should be diluted- ALWAYS when being applied directly to the skin.</a:t>
            </a:r>
          </a:p>
          <a:p>
            <a:pPr marL="0" indent="0">
              <a:buNone/>
            </a:pPr>
            <a:endParaRPr lang="en-US" dirty="0"/>
          </a:p>
          <a:p>
            <a:pPr marL="0" indent="0">
              <a:buNone/>
            </a:pPr>
            <a:r>
              <a:rPr lang="en-US" dirty="0"/>
              <a:t>Carrier oils with little to no scent are best to use to avoid interactions with the aroma of essential oils.</a:t>
            </a:r>
          </a:p>
          <a:p>
            <a:pPr marL="0" indent="0">
              <a:buNone/>
            </a:pPr>
            <a:endParaRPr lang="en-US" dirty="0"/>
          </a:p>
          <a:p>
            <a:pPr marL="0" indent="0">
              <a:buNone/>
            </a:pPr>
            <a:r>
              <a:rPr lang="en-US" dirty="0"/>
              <a:t>Many choose to use carrier oils that are already known to help moisturize the skin and are easily absorbed. Let’s take a look at some important points to consider when choosing carrier oils on the </a:t>
            </a:r>
            <a:r>
              <a:rPr lang="en-US" b="1" dirty="0"/>
              <a:t>NEXT SLIDE</a:t>
            </a:r>
            <a:r>
              <a:rPr lang="en-US" dirty="0"/>
              <a:t>.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US" dirty="0"/>
              <a:t>When you are considering what type of carrier oil to use with essential oils, there are 4 important things to consider- they are:</a:t>
            </a:r>
          </a:p>
          <a:p>
            <a:pPr marL="409468" indent="-241653">
              <a:buAutoNum type="arabicPeriod"/>
            </a:pPr>
            <a:r>
              <a:rPr lang="en-US" dirty="0"/>
              <a:t>Odor- as we just mentioned, it’s best to select unscented or lightly scented carrier oils to avoid altering the aroma of essential oils.</a:t>
            </a:r>
          </a:p>
          <a:p>
            <a:pPr marL="409468" indent="-241653">
              <a:buAutoNum type="arabicPeriod"/>
            </a:pPr>
            <a:r>
              <a:rPr lang="en-US" dirty="0"/>
              <a:t>Skin Type- Some carrier oils can have adverse effects on the skin, including rashes or acne breakouts. Avoid these oils.</a:t>
            </a:r>
          </a:p>
          <a:p>
            <a:pPr marL="409468" indent="-241653">
              <a:buAutoNum type="arabicPeriod"/>
            </a:pPr>
            <a:r>
              <a:rPr lang="en-US" dirty="0"/>
              <a:t>Absorption- Not all oils are easily absorbed into the skins, I’m sure you can think of some oils or lotions that leave you feeling more greasy verses soaking into the skin. It’s best to avoid using those carrier oils.</a:t>
            </a:r>
          </a:p>
          <a:p>
            <a:pPr marL="409468" indent="-241653">
              <a:buAutoNum type="arabicPeriod"/>
            </a:pPr>
            <a:r>
              <a:rPr lang="en-US" dirty="0"/>
              <a:t>Shelf life- This is another important point to consider. When purchasing carrier oils, often bulk purchasing may seem like the best deal. However, be certain to find a carrier oil that can be safely stored for a long period of time, as you will most likely not need large amounts of carrier oil at once. </a:t>
            </a:r>
          </a:p>
          <a:p>
            <a:pPr marL="409468" indent="-241653">
              <a:buAutoNum type="arabicPeriod"/>
            </a:pPr>
            <a:endParaRPr lang="en-US" dirty="0"/>
          </a:p>
          <a:p>
            <a:pPr marL="167815" indent="0">
              <a:buNone/>
            </a:pPr>
            <a:r>
              <a:rPr lang="en-US" dirty="0"/>
              <a:t>Very important to note, that similar to essential oils, the FDA does NOT regulate carrier oils that are used primarily for cosmetics. FDA DOES however regulate edible cooking oils; thus, some people will choose carrier oils that serve dual purposes in the kitchen and as a carrier oil for aromatherapy. Let’s take a look at some of the common carrier oils on the </a:t>
            </a:r>
            <a:r>
              <a:rPr lang="en-US" b="1" dirty="0"/>
              <a:t>NEXT SLIDE</a:t>
            </a:r>
            <a:r>
              <a:rPr lang="en-US" dirty="0"/>
              <a:t>.</a:t>
            </a:r>
          </a:p>
        </p:txBody>
      </p:sp>
    </p:spTree>
    <p:extLst>
      <p:ext uri="{BB962C8B-B14F-4D97-AF65-F5344CB8AC3E}">
        <p14:creationId xmlns:p14="http://schemas.microsoft.com/office/powerpoint/2010/main" val="1362691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US" dirty="0"/>
              <a:t>Listed here are some of the most commonly used carrier oils. You will note that many are oils that you might also use in the kitchen. ALWAYS be careful when selecting carrier oils if you have a known allergy, such as to nuts. If that is the case, the person will want to avoid carrier oils such as sweet almond oil, apricot kernel oil, Argan oil and any tree nut oils.</a:t>
            </a:r>
          </a:p>
          <a:p>
            <a:pPr marL="167815" indent="0">
              <a:buNone/>
            </a:pPr>
            <a:endParaRPr lang="en-US" dirty="0"/>
          </a:p>
          <a:p>
            <a:pPr marL="167815" indent="0">
              <a:buNone/>
            </a:pPr>
            <a:r>
              <a:rPr lang="en-US" dirty="0"/>
              <a:t>Before using any carrier oil, it is ALWAYS advised to perform a patch test prior to using the oil. The steps for completing a simple patch test are found here in the box on the slide.</a:t>
            </a:r>
          </a:p>
          <a:p>
            <a:pPr marL="409468" indent="-241653">
              <a:buAutoNum type="arabicPeriod"/>
            </a:pPr>
            <a:r>
              <a:rPr lang="en-US" dirty="0"/>
              <a:t>Add a drop of oil to the inside of the wrist or just below the ear.</a:t>
            </a:r>
          </a:p>
          <a:p>
            <a:pPr marL="409468" indent="-241653">
              <a:buAutoNum type="arabicPeriod"/>
            </a:pPr>
            <a:r>
              <a:rPr lang="en-US" dirty="0"/>
              <a:t>Cover the oil with a bandage.</a:t>
            </a:r>
          </a:p>
          <a:p>
            <a:pPr marL="409468" indent="-241653">
              <a:buAutoNum type="arabicPeriod"/>
            </a:pPr>
            <a:r>
              <a:rPr lang="en-US" dirty="0"/>
              <a:t>Check back on the area in 24 hrs.</a:t>
            </a:r>
          </a:p>
          <a:p>
            <a:pPr marL="409468" indent="-241653">
              <a:buAutoNum type="arabicPeriod"/>
            </a:pPr>
            <a:r>
              <a:rPr lang="en-US" dirty="0"/>
              <a:t>If irritation has occurred, rinse thoroughly and avoid future use of that oil.</a:t>
            </a:r>
          </a:p>
          <a:p>
            <a:pPr marL="409468" indent="-241653">
              <a:buAutoNum type="arabicPeriod"/>
            </a:pPr>
            <a:endParaRPr lang="en-US" dirty="0"/>
          </a:p>
          <a:p>
            <a:pPr marL="167815" indent="0">
              <a:buNone/>
            </a:pPr>
            <a:r>
              <a:rPr lang="en-US" dirty="0"/>
              <a:t>One additional note is to consider choosing carrier oils that have been cold pressed and from a trusted manufacturer. This method of pressing, in most cases, will provide a more concentrated oil. </a:t>
            </a:r>
          </a:p>
          <a:p>
            <a:pPr marL="167815" indent="0">
              <a:buNone/>
            </a:pPr>
            <a:endParaRPr lang="en-US" dirty="0"/>
          </a:p>
          <a:p>
            <a:pPr marL="167815" indent="0">
              <a:buNone/>
            </a:pPr>
            <a:r>
              <a:rPr lang="en-US" b="1" dirty="0"/>
              <a:t>NEXT SLIDE</a:t>
            </a:r>
          </a:p>
        </p:txBody>
      </p:sp>
    </p:spTree>
    <p:extLst>
      <p:ext uri="{BB962C8B-B14F-4D97-AF65-F5344CB8AC3E}">
        <p14:creationId xmlns:p14="http://schemas.microsoft.com/office/powerpoint/2010/main" val="2384542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daab39d381_0_2813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daab39d381_0_2813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Throughout the session today, there have been times when we highlighted the need to speak with a healthcare provider before using a form of aromatherapy. Before we conclude today’s session, we want to highlight a few additional safety and precautions to be aware of when using essential oils.</a:t>
            </a:r>
          </a:p>
          <a:p>
            <a:pPr marL="0" indent="0">
              <a:buNone/>
            </a:pPr>
            <a:endParaRPr lang="en-US" b="1" dirty="0"/>
          </a:p>
          <a:p>
            <a:pPr marL="0" indent="0">
              <a:buNone/>
            </a:pPr>
            <a:r>
              <a:rPr lang="en-US" b="1" dirty="0"/>
              <a:t>NEXT SLIDE</a:t>
            </a:r>
            <a:endParaRPr b="1" dirty="0"/>
          </a:p>
        </p:txBody>
      </p:sp>
    </p:spTree>
    <p:extLst>
      <p:ext uri="{BB962C8B-B14F-4D97-AF65-F5344CB8AC3E}">
        <p14:creationId xmlns:p14="http://schemas.microsoft.com/office/powerpoint/2010/main" val="2994167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1db029857e7_0_14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1db029857e7_0_14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167815" indent="0">
              <a:buNone/>
            </a:pPr>
            <a:r>
              <a:rPr lang="en-US" b="0" i="0" dirty="0">
                <a:solidFill>
                  <a:srgbClr val="231F20"/>
                </a:solidFill>
                <a:effectLst/>
                <a:latin typeface="Proxima Nova"/>
              </a:rPr>
              <a:t>We cannot stress enough that the U.S. Food and Drug Administration (FDA) does NOT regulate essential oils. This means that essential oil products can vary in purity, strength, and quality across manufacturers. Be sure to only purchase essential oils from </a:t>
            </a:r>
            <a:r>
              <a:rPr lang="en-US" b="0" i="0" u="none" strike="noStrike" dirty="0">
                <a:solidFill>
                  <a:srgbClr val="02838D"/>
                </a:solidFill>
                <a:effectLst/>
                <a:latin typeface="Proxima Nova"/>
                <a:hlinkClick r:id="rId3"/>
              </a:rPr>
              <a:t>reputable and trusted brands</a:t>
            </a:r>
            <a:r>
              <a:rPr lang="en-US" b="0" i="0" u="none" strike="noStrike" dirty="0">
                <a:solidFill>
                  <a:srgbClr val="02838D"/>
                </a:solidFill>
                <a:effectLst/>
                <a:latin typeface="Proxima Nova"/>
              </a:rPr>
              <a:t> and manufacturers</a:t>
            </a:r>
            <a:r>
              <a:rPr lang="en-US" b="0" i="0" dirty="0">
                <a:solidFill>
                  <a:srgbClr val="231F20"/>
                </a:solidFill>
                <a:effectLst/>
                <a:latin typeface="Proxima Nova"/>
              </a:rPr>
              <a:t>.</a:t>
            </a:r>
          </a:p>
          <a:p>
            <a:pPr marL="167815" indent="0">
              <a:buNone/>
            </a:pPr>
            <a:endParaRPr lang="en-US" b="0" i="0" dirty="0">
              <a:solidFill>
                <a:srgbClr val="231F20"/>
              </a:solidFill>
              <a:effectLst/>
              <a:latin typeface="Proxima Nova"/>
            </a:endParaRPr>
          </a:p>
          <a:p>
            <a:pPr marL="167815" indent="0">
              <a:buNone/>
            </a:pPr>
            <a:r>
              <a:rPr lang="en-US" b="0" i="0" dirty="0">
                <a:solidFill>
                  <a:srgbClr val="231F20"/>
                </a:solidFill>
                <a:effectLst/>
                <a:latin typeface="Proxima Nova"/>
              </a:rPr>
              <a:t>As we discussed previously, essential oils can be inhaled or applied topically when mixed with a </a:t>
            </a:r>
            <a:r>
              <a:rPr lang="en-US" b="0" i="0" u="none" strike="noStrike" dirty="0">
                <a:solidFill>
                  <a:srgbClr val="02838D"/>
                </a:solidFill>
                <a:effectLst/>
                <a:latin typeface="Proxima Nova"/>
                <a:hlinkClick r:id="rId4"/>
              </a:rPr>
              <a:t>carrier oil</a:t>
            </a:r>
            <a:r>
              <a:rPr lang="en-US" b="0" i="0" dirty="0">
                <a:solidFill>
                  <a:srgbClr val="231F20"/>
                </a:solidFill>
                <a:effectLst/>
                <a:latin typeface="Proxima Nova"/>
              </a:rPr>
              <a:t>. Never apply undiluted essential oils directly to the skin. Do not swallow essential oils and ALWAYS Do a </a:t>
            </a:r>
            <a:r>
              <a:rPr lang="en-US" b="0" i="0" u="none" strike="noStrike" dirty="0">
                <a:solidFill>
                  <a:srgbClr val="02838D"/>
                </a:solidFill>
                <a:effectLst/>
                <a:latin typeface="Proxima Nova"/>
                <a:hlinkClick r:id="rId5"/>
              </a:rPr>
              <a:t>skin patch test</a:t>
            </a:r>
            <a:r>
              <a:rPr lang="en-US" b="0" i="0" dirty="0">
                <a:solidFill>
                  <a:srgbClr val="231F20"/>
                </a:solidFill>
                <a:effectLst/>
                <a:latin typeface="Proxima Nova"/>
              </a:rPr>
              <a:t> before applying diluted essential oils to your skin.</a:t>
            </a:r>
          </a:p>
          <a:p>
            <a:pPr marL="0" indent="0">
              <a:buNone/>
            </a:pPr>
            <a:endParaRPr lang="en-US" dirty="0"/>
          </a:p>
          <a:p>
            <a:pPr marL="0" indent="0">
              <a:buNone/>
            </a:pPr>
            <a:r>
              <a:rPr lang="en-US" dirty="0"/>
              <a:t>Additionally, be mindful that individuals react differently to different fragrances. For example, although Lavender is often touted to ease migraine headache symptoms, there are some who are very sensitive to aromas and the scent of lavender can actually trigger a migraine headache. Essential oils can have unwanted side effects such as irritation to eyes, skin or mucus lining in the nose, trigger headaches or cause nausea and vomiting.</a:t>
            </a:r>
          </a:p>
          <a:p>
            <a:pPr marL="0" indent="0">
              <a:buNone/>
            </a:pPr>
            <a:endParaRPr lang="en-US" dirty="0"/>
          </a:p>
          <a:p>
            <a:pPr marL="0" indent="0">
              <a:buNone/>
            </a:pPr>
            <a:r>
              <a:rPr lang="en-US" dirty="0"/>
              <a:t>Again, although earlier in today’s session we heard of a study where women suffering from menstrual and/or childbirth discomfort and pain may have benefitted from the use of breathing exercises coupled with a form of inhalation aromatherapy, that is not always the case. Essential oils should NEVER be used on infants, children or during pregnancy without first consulting with a physician. </a:t>
            </a:r>
          </a:p>
          <a:p>
            <a:pPr marL="0" indent="0">
              <a:buNone/>
            </a:pPr>
            <a:endParaRPr lang="en-US" dirty="0"/>
          </a:p>
          <a:p>
            <a:pPr marL="0" indent="0">
              <a:buNone/>
            </a:pPr>
            <a:r>
              <a:rPr lang="en-US" b="0" i="0" dirty="0">
                <a:solidFill>
                  <a:srgbClr val="767A82"/>
                </a:solidFill>
                <a:effectLst/>
                <a:latin typeface="arial" panose="020B0604020202020204" pitchFamily="34" charset="0"/>
              </a:rPr>
              <a:t>Individuals are often under the impression that because essential oils are derived from natural, plant-based substances, they’re a safe and pose little to no health risk. As such they may not feel it’s relevant to disclose it to their healthcare provider. But because essential oils do contain high concentrations of active compounds that are metabolized by the body when inhaled or applied topically, there is a very real possibility for dangerous drug interactions. </a:t>
            </a:r>
            <a:r>
              <a:rPr lang="en-US" b="0" i="0">
                <a:solidFill>
                  <a:srgbClr val="767A82"/>
                </a:solidFill>
                <a:effectLst/>
                <a:latin typeface="arial" panose="020B0604020202020204" pitchFamily="34" charset="0"/>
              </a:rPr>
              <a:t>Thus, </a:t>
            </a:r>
            <a:r>
              <a:rPr lang="en-US" b="0" i="0" dirty="0">
                <a:solidFill>
                  <a:srgbClr val="767A82"/>
                </a:solidFill>
                <a:effectLst/>
                <a:latin typeface="arial" panose="020B0604020202020204" pitchFamily="34" charset="0"/>
              </a:rPr>
              <a:t>always talk to a physician about possible interactions of using essential oils with your medications.</a:t>
            </a:r>
          </a:p>
          <a:p>
            <a:pPr marL="0" indent="0">
              <a:buNone/>
            </a:pPr>
            <a:endParaRPr lang="en-US" b="0" i="0" dirty="0">
              <a:solidFill>
                <a:srgbClr val="767A82"/>
              </a:solidFill>
              <a:effectLst/>
              <a:latin typeface="arial" panose="020B0604020202020204" pitchFamily="34" charset="0"/>
            </a:endParaRPr>
          </a:p>
          <a:p>
            <a:pPr marL="0" indent="0">
              <a:buNone/>
            </a:pPr>
            <a:r>
              <a:rPr lang="en-US" b="1" i="0" dirty="0">
                <a:solidFill>
                  <a:srgbClr val="767A82"/>
                </a:solidFill>
                <a:effectLst/>
                <a:latin typeface="arial" panose="020B0604020202020204" pitchFamily="34" charset="0"/>
              </a:rPr>
              <a:t>NEXT SLIDE</a:t>
            </a:r>
            <a:endParaRPr lang="en-US" b="1"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US" dirty="0"/>
              <a:t>With the increased interest and popularity in using essential oils, it’s a common question to ask- Are essential oils safe for my cats and dogs?</a:t>
            </a:r>
          </a:p>
          <a:p>
            <a:pPr marL="167815" indent="0">
              <a:buNone/>
            </a:pPr>
            <a:endParaRPr lang="en-US" dirty="0"/>
          </a:p>
          <a:p>
            <a:pPr marL="167815" indent="0">
              <a:buNone/>
            </a:pPr>
            <a:r>
              <a:rPr lang="en-US" dirty="0"/>
              <a:t>In general, an abundance of caution should always be used with essential oils near pets. There are dangers of ingestion, inhalation and even with topical use.</a:t>
            </a:r>
          </a:p>
          <a:p>
            <a:pPr marL="167815" indent="0">
              <a:buNone/>
            </a:pPr>
            <a:endParaRPr lang="en-US" dirty="0"/>
          </a:p>
          <a:p>
            <a:pPr marL="167815" indent="0">
              <a:buNone/>
            </a:pPr>
            <a:r>
              <a:rPr lang="en-US" dirty="0"/>
              <a:t>Pets react differently than humans to essential oils and ultimately it is best to avoid essential oils in any form around pets. For example, let’s say you wanted to use a diffuser with essential oils in your living room or bedroom to help you unwind before bedtime. Will your pet be coming to join you in bed or lay in their own bed/spot in the living room while you read or watch TV? What harm would turning a diffuser with an essential oil be to a pet, as long as you are in the room and can avoid having the pet knock the diffuser over?</a:t>
            </a:r>
          </a:p>
          <a:p>
            <a:pPr marL="167815" indent="0">
              <a:buNone/>
            </a:pPr>
            <a:r>
              <a:rPr lang="en-US" dirty="0"/>
              <a:t>Well,</a:t>
            </a:r>
          </a:p>
          <a:p>
            <a:pPr marL="409468" indent="-241653">
              <a:buAutoNum type="arabicPeriod"/>
            </a:pPr>
            <a:r>
              <a:rPr lang="en-US" dirty="0"/>
              <a:t>Remember that a pet’s sense of smell is keener and more sensitive to aromas compared to humans. Also, besides inhalation exposure to pets,</a:t>
            </a:r>
          </a:p>
          <a:p>
            <a:pPr marL="409468" indent="-241653">
              <a:buAutoNum type="arabicPeriod"/>
            </a:pPr>
            <a:r>
              <a:rPr lang="en-US" dirty="0"/>
              <a:t>While the diffuser is on, microdroplets of essential oils could collect on your pet’s fur, and could lead to dermal exposure, leading to a skin rash/allergy for your pet.</a:t>
            </a:r>
          </a:p>
          <a:p>
            <a:pPr marL="409468" indent="-241653">
              <a:buAutoNum type="arabicPeriod"/>
            </a:pPr>
            <a:r>
              <a:rPr lang="en-US" dirty="0"/>
              <a:t>What if the pet is licking or cleaning itself? Could they then be ingesting some of the essential oils that have collected on their fur? </a:t>
            </a:r>
          </a:p>
          <a:p>
            <a:pPr marL="167815" indent="0">
              <a:buNone/>
            </a:pPr>
            <a:endParaRPr lang="en-US" dirty="0"/>
          </a:p>
          <a:p>
            <a:pPr marL="167815" indent="0">
              <a:buNone/>
            </a:pPr>
            <a:r>
              <a:rPr lang="en-US" dirty="0"/>
              <a:t>In humans, essential oils are easily absorbed through the skin and mucus membranes and later easily metabolized to eliminate them through the liver. Cats and dogs, however, lack the enzyme needed to break down essential oils and thus essential oils may cause a range of unfavorable health outcomes for these pets, including corrosive burns to the gastrointestinal track, respiratory distress and even liver failure. </a:t>
            </a:r>
          </a:p>
          <a:p>
            <a:pPr marL="167815" indent="0">
              <a:buNone/>
            </a:pPr>
            <a:endParaRPr lang="en-US" dirty="0"/>
          </a:p>
          <a:p>
            <a:pPr marL="167815" indent="0">
              <a:buNone/>
            </a:pPr>
            <a:r>
              <a:rPr lang="en-US" dirty="0"/>
              <a:t>The fact is, even if certain essential oils found in pet shampoos and calming sprays are marketed as safe for pets, it is best to ALWAYS ask your veterinarian about the safety of these products before using them on your pet.</a:t>
            </a:r>
          </a:p>
          <a:p>
            <a:pPr marL="167815" indent="0">
              <a:buNone/>
            </a:pPr>
            <a:endParaRPr lang="en-US" dirty="0"/>
          </a:p>
          <a:p>
            <a:pPr marL="167815" indent="0">
              <a:buNone/>
            </a:pPr>
            <a:r>
              <a:rPr lang="en-US" b="1" dirty="0"/>
              <a:t>NEXT SLIDE</a:t>
            </a:r>
          </a:p>
          <a:p>
            <a:pPr marL="167815" indent="0">
              <a:buNone/>
            </a:pPr>
            <a:endParaRPr lang="en-US" dirty="0"/>
          </a:p>
          <a:p>
            <a:pPr marL="167815" indent="0">
              <a:buNone/>
            </a:pPr>
            <a:endParaRPr lang="en-US" dirty="0"/>
          </a:p>
          <a:p>
            <a:pPr marL="167815" indent="0">
              <a:buNone/>
            </a:pPr>
            <a:endParaRPr lang="en-US" dirty="0"/>
          </a:p>
          <a:p>
            <a:pPr marL="167815" indent="0">
              <a:buNone/>
            </a:pPr>
            <a:endParaRPr lang="en-US" dirty="0"/>
          </a:p>
        </p:txBody>
      </p:sp>
    </p:spTree>
    <p:extLst>
      <p:ext uri="{BB962C8B-B14F-4D97-AF65-F5344CB8AC3E}">
        <p14:creationId xmlns:p14="http://schemas.microsoft.com/office/powerpoint/2010/main" val="2807187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1db029857e7_0_3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1db029857e7_0_3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Lastly, as we conclude today’s presentation on Aromatherapy and the use of essential oils, remember to always use caution when buying products that are NOT regulated by the FDA! </a:t>
            </a:r>
          </a:p>
          <a:p>
            <a:pPr marL="0" indent="0">
              <a:buNone/>
            </a:pPr>
            <a:r>
              <a:rPr lang="en-US" dirty="0"/>
              <a:t>If you choose to purchase essential oils, remember to read the label carefully for plant names, purity and other information that might be listed on the bottles, including suggested uses.</a:t>
            </a:r>
          </a:p>
          <a:p>
            <a:pPr marL="0" indent="0">
              <a:buNone/>
            </a:pPr>
            <a:endParaRPr lang="en-US" dirty="0"/>
          </a:p>
          <a:p>
            <a:pPr marL="0" indent="0">
              <a:buNone/>
            </a:pPr>
            <a:r>
              <a:rPr lang="en-US" dirty="0"/>
              <a:t>Remember that essential oils should never be placed directly on skin, so it’s equally important to choose carrier oils that will compliment the essential oil and work well for your needs.</a:t>
            </a:r>
          </a:p>
          <a:p>
            <a:pPr marL="0" indent="0">
              <a:buNone/>
            </a:pPr>
            <a:endParaRPr lang="en-US" dirty="0"/>
          </a:p>
          <a:p>
            <a:pPr marL="0" indent="0">
              <a:buNone/>
            </a:pPr>
            <a:r>
              <a:rPr lang="en-US" dirty="0"/>
              <a:t>Be mindful that just because an essential oil may have a positive benefit to you does not mean that others will have the same benefit! So be sensitive to others when diffusing essential oils in your home or office.</a:t>
            </a:r>
          </a:p>
          <a:p>
            <a:pPr marL="0" indent="0">
              <a:buNone/>
            </a:pPr>
            <a:endParaRPr lang="en-US" dirty="0"/>
          </a:p>
          <a:p>
            <a:pPr marL="0" indent="0">
              <a:buNone/>
            </a:pPr>
            <a:r>
              <a:rPr lang="en-US" dirty="0"/>
              <a:t>And remember that our furry friends react differently than humans to essential oils, so be careful with diffusing essential oils near pets for extended periods of time and always consult their veterinarian before trying out new shampoos or calming sprays containing essential oils.</a:t>
            </a:r>
          </a:p>
          <a:p>
            <a:pPr marL="0" indent="0">
              <a:buNone/>
            </a:pPr>
            <a:endParaRPr lang="en-US" dirty="0"/>
          </a:p>
          <a:p>
            <a:pPr marL="0" indent="0">
              <a:buNone/>
            </a:pPr>
            <a:r>
              <a:rPr lang="en-US" dirty="0"/>
              <a:t>In conclusion, if you have an interest in utilizing a form of Aromatherapy, whether topical, massage or inhalation, ALWAYS consult your healthcare provider or physician first and NEVER stop or replace medical treatment with essential oils without first talking to your physician. </a:t>
            </a:r>
          </a:p>
          <a:p>
            <a:pPr marL="0" indent="0">
              <a:buNone/>
            </a:pPr>
            <a:r>
              <a:rPr lang="en-US" b="1" dirty="0"/>
              <a:t>NEXT SLIDE</a:t>
            </a:r>
            <a:endParaRPr b="1"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135e18421cc_13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135e18421cc_13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Thank you for attending today’s session. Do you have any questions?</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1db029857e7_0_20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1db029857e7_0_20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s://bit.ly/3A1uf1Q" TargetMode="Externa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rot="10800000">
            <a:off x="0" y="0"/>
            <a:ext cx="9144000" cy="5143500"/>
          </a:xfrm>
          <a:prstGeom prst="rect">
            <a:avLst/>
          </a:prstGeom>
          <a:noFill/>
          <a:ln>
            <a:noFill/>
          </a:ln>
        </p:spPr>
      </p:pic>
      <p:pic>
        <p:nvPicPr>
          <p:cNvPr id="10" name="Google Shape;10;p2"/>
          <p:cNvPicPr preferRelativeResize="0"/>
          <p:nvPr/>
        </p:nvPicPr>
        <p:blipFill rotWithShape="1">
          <a:blip r:embed="rId3">
            <a:alphaModFix/>
          </a:blip>
          <a:srcRect l="68453" t="28406" b="5161"/>
          <a:stretch/>
        </p:blipFill>
        <p:spPr>
          <a:xfrm>
            <a:off x="0" y="0"/>
            <a:ext cx="713225" cy="1600799"/>
          </a:xfrm>
          <a:prstGeom prst="rect">
            <a:avLst/>
          </a:prstGeom>
          <a:noFill/>
          <a:ln>
            <a:noFill/>
          </a:ln>
        </p:spPr>
      </p:pic>
      <p:sp>
        <p:nvSpPr>
          <p:cNvPr id="11" name="Google Shape;11;p2"/>
          <p:cNvSpPr txBox="1">
            <a:spLocks noGrp="1"/>
          </p:cNvSpPr>
          <p:nvPr>
            <p:ph type="ctrTitle"/>
          </p:nvPr>
        </p:nvSpPr>
        <p:spPr>
          <a:xfrm>
            <a:off x="1127283" y="1385092"/>
            <a:ext cx="4339800" cy="2081700"/>
          </a:xfrm>
          <a:prstGeom prst="rect">
            <a:avLst/>
          </a:prstGeom>
        </p:spPr>
        <p:txBody>
          <a:bodyPr spcFirstLastPara="1" wrap="square" lIns="91425" tIns="91425" rIns="91425" bIns="91425" anchor="b" anchorCtr="0">
            <a:noAutofit/>
          </a:bodyPr>
          <a:lstStyle>
            <a:lvl1pPr lvl="0" algn="l">
              <a:lnSpc>
                <a:spcPct val="85000"/>
              </a:lnSpc>
              <a:spcBef>
                <a:spcPts val="0"/>
              </a:spcBef>
              <a:spcAft>
                <a:spcPts val="0"/>
              </a:spcAft>
              <a:buClr>
                <a:srgbClr val="191919"/>
              </a:buClr>
              <a:buSzPts val="5200"/>
              <a:buNone/>
              <a:defRPr sz="9600">
                <a:latin typeface="ZCOOL XiaoWei"/>
                <a:ea typeface="ZCOOL XiaoWei"/>
                <a:cs typeface="ZCOOL XiaoWei"/>
                <a:sym typeface="ZCOOL XiaoWei"/>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1"/>
          </p:nvPr>
        </p:nvSpPr>
        <p:spPr>
          <a:xfrm>
            <a:off x="1124427" y="3409604"/>
            <a:ext cx="43425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15" name="Google Shape;15;p3"/>
          <p:cNvSpPr txBox="1">
            <a:spLocks noGrp="1"/>
          </p:cNvSpPr>
          <p:nvPr>
            <p:ph type="title"/>
          </p:nvPr>
        </p:nvSpPr>
        <p:spPr>
          <a:xfrm>
            <a:off x="3724200" y="2572875"/>
            <a:ext cx="43455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a:off x="5333275" y="1434199"/>
            <a:ext cx="1127400" cy="841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accen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7" name="Google Shape;17;p3"/>
          <p:cNvSpPr txBox="1">
            <a:spLocks noGrp="1"/>
          </p:cNvSpPr>
          <p:nvPr>
            <p:ph type="subTitle" idx="1"/>
          </p:nvPr>
        </p:nvSpPr>
        <p:spPr>
          <a:xfrm>
            <a:off x="3724200" y="3401800"/>
            <a:ext cx="4345500" cy="37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18" name="Google Shape;18;p3"/>
          <p:cNvPicPr preferRelativeResize="0"/>
          <p:nvPr/>
        </p:nvPicPr>
        <p:blipFill rotWithShape="1">
          <a:blip r:embed="rId3">
            <a:alphaModFix/>
          </a:blip>
          <a:srcRect t="68285" r="79964"/>
          <a:stretch/>
        </p:blipFill>
        <p:spPr>
          <a:xfrm>
            <a:off x="8323653" y="483403"/>
            <a:ext cx="1038002" cy="133525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pic>
        <p:nvPicPr>
          <p:cNvPr id="36" name="Google Shape;36;p6"/>
          <p:cNvPicPr preferRelativeResize="0"/>
          <p:nvPr/>
        </p:nvPicPr>
        <p:blipFill>
          <a:blip r:embed="rId2">
            <a:alphaModFix/>
          </a:blip>
          <a:stretch>
            <a:fillRect/>
          </a:stretch>
        </p:blipFill>
        <p:spPr>
          <a:xfrm rot="10800000" flipH="1">
            <a:off x="-23695" y="-13487"/>
            <a:ext cx="9144000" cy="5143500"/>
          </a:xfrm>
          <a:prstGeom prst="rect">
            <a:avLst/>
          </a:prstGeom>
          <a:noFill/>
          <a:ln>
            <a:noFill/>
          </a:ln>
        </p:spPr>
      </p:pic>
      <p:pic>
        <p:nvPicPr>
          <p:cNvPr id="37" name="Google Shape;37;p6"/>
          <p:cNvPicPr preferRelativeResize="0"/>
          <p:nvPr/>
        </p:nvPicPr>
        <p:blipFill rotWithShape="1">
          <a:blip r:embed="rId3">
            <a:alphaModFix/>
          </a:blip>
          <a:srcRect l="68453" t="28406" b="5161"/>
          <a:stretch/>
        </p:blipFill>
        <p:spPr>
          <a:xfrm>
            <a:off x="-18235" y="796922"/>
            <a:ext cx="713225" cy="1600799"/>
          </a:xfrm>
          <a:prstGeom prst="rect">
            <a:avLst/>
          </a:prstGeom>
          <a:noFill/>
          <a:ln>
            <a:noFill/>
          </a:ln>
        </p:spPr>
      </p:pic>
      <p:sp>
        <p:nvSpPr>
          <p:cNvPr id="38" name="Google Shape;38;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39" name="Google Shape;39;p6"/>
          <p:cNvPicPr preferRelativeResize="0"/>
          <p:nvPr/>
        </p:nvPicPr>
        <p:blipFill rotWithShape="1">
          <a:blip r:embed="rId4">
            <a:alphaModFix/>
          </a:blip>
          <a:srcRect l="25760" t="59955" r="48132"/>
          <a:stretch/>
        </p:blipFill>
        <p:spPr>
          <a:xfrm flipH="1">
            <a:off x="7892223" y="3944825"/>
            <a:ext cx="1334237" cy="166312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pic>
        <p:nvPicPr>
          <p:cNvPr id="41" name="Google Shape;41;p7"/>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42" name="Google Shape;42;p7"/>
          <p:cNvSpPr txBox="1">
            <a:spLocks noGrp="1"/>
          </p:cNvSpPr>
          <p:nvPr>
            <p:ph type="title"/>
          </p:nvPr>
        </p:nvSpPr>
        <p:spPr>
          <a:xfrm>
            <a:off x="720000" y="445025"/>
            <a:ext cx="77109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 name="Google Shape;43;p7"/>
          <p:cNvSpPr txBox="1">
            <a:spLocks noGrp="1"/>
          </p:cNvSpPr>
          <p:nvPr>
            <p:ph type="subTitle" idx="1"/>
          </p:nvPr>
        </p:nvSpPr>
        <p:spPr>
          <a:xfrm>
            <a:off x="720000" y="1682451"/>
            <a:ext cx="42948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Nunito Light"/>
              <a:buChar char="●"/>
              <a:defRPr sz="1600"/>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400"/>
              <a:buFont typeface="Nunito Light"/>
              <a:buChar char="○"/>
              <a:defRPr/>
            </a:lvl5pPr>
            <a:lvl6pPr lvl="5" algn="ctr" rtl="0">
              <a:lnSpc>
                <a:spcPct val="100000"/>
              </a:lnSpc>
              <a:spcBef>
                <a:spcPts val="1600"/>
              </a:spcBef>
              <a:spcAft>
                <a:spcPts val="0"/>
              </a:spcAft>
              <a:buClr>
                <a:srgbClr val="999999"/>
              </a:buClr>
              <a:buSzPts val="14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400"/>
              <a:buFont typeface="Nunito Light"/>
              <a:buChar char="■"/>
              <a:defRPr/>
            </a:lvl9pPr>
          </a:lstStyle>
          <a:p>
            <a:endParaRPr/>
          </a:p>
        </p:txBody>
      </p:sp>
      <p:sp>
        <p:nvSpPr>
          <p:cNvPr id="44" name="Google Shape;44;p7"/>
          <p:cNvSpPr>
            <a:spLocks noGrp="1"/>
          </p:cNvSpPr>
          <p:nvPr>
            <p:ph type="pic" idx="2"/>
          </p:nvPr>
        </p:nvSpPr>
        <p:spPr>
          <a:xfrm>
            <a:off x="5790625" y="1574355"/>
            <a:ext cx="2543700" cy="2543700"/>
          </a:xfrm>
          <a:prstGeom prst="ellipse">
            <a:avLst/>
          </a:prstGeom>
          <a:noFill/>
          <a:ln>
            <a:noFill/>
          </a:ln>
        </p:spPr>
      </p:sp>
      <p:pic>
        <p:nvPicPr>
          <p:cNvPr id="45" name="Google Shape;45;p7"/>
          <p:cNvPicPr preferRelativeResize="0"/>
          <p:nvPr/>
        </p:nvPicPr>
        <p:blipFill rotWithShape="1">
          <a:blip r:embed="rId3">
            <a:alphaModFix/>
          </a:blip>
          <a:srcRect l="68453" t="28406" b="5161"/>
          <a:stretch/>
        </p:blipFill>
        <p:spPr>
          <a:xfrm flipH="1">
            <a:off x="8425315" y="810409"/>
            <a:ext cx="713225" cy="1600799"/>
          </a:xfrm>
          <a:prstGeom prst="rect">
            <a:avLst/>
          </a:prstGeom>
          <a:noFill/>
          <a:ln>
            <a:noFill/>
          </a:ln>
        </p:spPr>
      </p:pic>
      <p:pic>
        <p:nvPicPr>
          <p:cNvPr id="46" name="Google Shape;46;p7"/>
          <p:cNvPicPr preferRelativeResize="0"/>
          <p:nvPr/>
        </p:nvPicPr>
        <p:blipFill rotWithShape="1">
          <a:blip r:embed="rId4">
            <a:alphaModFix/>
          </a:blip>
          <a:srcRect l="83034" t="4402" b="68283"/>
          <a:stretch/>
        </p:blipFill>
        <p:spPr>
          <a:xfrm rot="-1665819">
            <a:off x="-23627" y="3245421"/>
            <a:ext cx="1473708" cy="192795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3"/>
        <p:cNvGrpSpPr/>
        <p:nvPr/>
      </p:nvGrpSpPr>
      <p:grpSpPr>
        <a:xfrm>
          <a:off x="0" y="0"/>
          <a:ext cx="0" cy="0"/>
          <a:chOff x="0" y="0"/>
          <a:chExt cx="0" cy="0"/>
        </a:xfrm>
      </p:grpSpPr>
      <p:pic>
        <p:nvPicPr>
          <p:cNvPr id="54" name="Google Shape;54;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55" name="Google Shape;55;p9"/>
          <p:cNvSpPr txBox="1">
            <a:spLocks noGrp="1"/>
          </p:cNvSpPr>
          <p:nvPr>
            <p:ph type="title"/>
          </p:nvPr>
        </p:nvSpPr>
        <p:spPr>
          <a:xfrm>
            <a:off x="1936626" y="1746850"/>
            <a:ext cx="5270700" cy="148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11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6" name="Google Shape;56;p9"/>
          <p:cNvSpPr txBox="1">
            <a:spLocks noGrp="1"/>
          </p:cNvSpPr>
          <p:nvPr>
            <p:ph type="subTitle" idx="1"/>
          </p:nvPr>
        </p:nvSpPr>
        <p:spPr>
          <a:xfrm>
            <a:off x="1935025" y="3153500"/>
            <a:ext cx="52740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57" name="Google Shape;57;p9"/>
          <p:cNvPicPr preferRelativeResize="0"/>
          <p:nvPr/>
        </p:nvPicPr>
        <p:blipFill rotWithShape="1">
          <a:blip r:embed="rId3">
            <a:alphaModFix/>
          </a:blip>
          <a:srcRect l="83034" t="4402" b="68283"/>
          <a:stretch/>
        </p:blipFill>
        <p:spPr>
          <a:xfrm rot="-1665807">
            <a:off x="7095639" y="3243539"/>
            <a:ext cx="1642445" cy="2148698"/>
          </a:xfrm>
          <a:prstGeom prst="rect">
            <a:avLst/>
          </a:prstGeom>
          <a:noFill/>
          <a:ln>
            <a:noFill/>
          </a:ln>
        </p:spPr>
      </p:pic>
      <p:pic>
        <p:nvPicPr>
          <p:cNvPr id="58" name="Google Shape;58;p9"/>
          <p:cNvPicPr preferRelativeResize="0"/>
          <p:nvPr/>
        </p:nvPicPr>
        <p:blipFill rotWithShape="1">
          <a:blip r:embed="rId3">
            <a:alphaModFix/>
          </a:blip>
          <a:srcRect l="25760" t="59955" r="48132"/>
          <a:stretch/>
        </p:blipFill>
        <p:spPr>
          <a:xfrm rot="284758">
            <a:off x="-35797" y="995646"/>
            <a:ext cx="1498045" cy="18672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3"/>
        <p:cNvGrpSpPr/>
        <p:nvPr/>
      </p:nvGrpSpPr>
      <p:grpSpPr>
        <a:xfrm>
          <a:off x="0" y="0"/>
          <a:ext cx="0" cy="0"/>
          <a:chOff x="0" y="0"/>
          <a:chExt cx="0" cy="0"/>
        </a:xfrm>
      </p:grpSpPr>
      <p:pic>
        <p:nvPicPr>
          <p:cNvPr id="64" name="Google Shape;64;p11"/>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65" name="Google Shape;65;p11"/>
          <p:cNvSpPr txBox="1">
            <a:spLocks noGrp="1"/>
          </p:cNvSpPr>
          <p:nvPr>
            <p:ph type="title" hasCustomPrompt="1"/>
          </p:nvPr>
        </p:nvSpPr>
        <p:spPr>
          <a:xfrm>
            <a:off x="713225" y="1649875"/>
            <a:ext cx="5491200" cy="124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6" name="Google Shape;66;p11"/>
          <p:cNvSpPr txBox="1">
            <a:spLocks noGrp="1"/>
          </p:cNvSpPr>
          <p:nvPr>
            <p:ph type="subTitle" idx="1"/>
          </p:nvPr>
        </p:nvSpPr>
        <p:spPr>
          <a:xfrm>
            <a:off x="713225" y="3042825"/>
            <a:ext cx="54912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pic>
        <p:nvPicPr>
          <p:cNvPr id="67" name="Google Shape;67;p11"/>
          <p:cNvPicPr preferRelativeResize="0"/>
          <p:nvPr/>
        </p:nvPicPr>
        <p:blipFill rotWithShape="1">
          <a:blip r:embed="rId3">
            <a:alphaModFix/>
          </a:blip>
          <a:srcRect r="79051" b="65660"/>
          <a:stretch/>
        </p:blipFill>
        <p:spPr>
          <a:xfrm rot="3640281">
            <a:off x="-238024" y="710341"/>
            <a:ext cx="1113823" cy="1483764"/>
          </a:xfrm>
          <a:prstGeom prst="rect">
            <a:avLst/>
          </a:prstGeom>
          <a:noFill/>
          <a:ln>
            <a:noFill/>
          </a:ln>
        </p:spPr>
      </p:pic>
      <p:pic>
        <p:nvPicPr>
          <p:cNvPr id="68" name="Google Shape;68;p11"/>
          <p:cNvPicPr preferRelativeResize="0"/>
          <p:nvPr/>
        </p:nvPicPr>
        <p:blipFill rotWithShape="1">
          <a:blip r:embed="rId3">
            <a:alphaModFix/>
          </a:blip>
          <a:srcRect l="83034" t="4402" b="68283"/>
          <a:stretch/>
        </p:blipFill>
        <p:spPr>
          <a:xfrm>
            <a:off x="4218475" y="4069876"/>
            <a:ext cx="1428800" cy="186924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70"/>
        <p:cNvGrpSpPr/>
        <p:nvPr/>
      </p:nvGrpSpPr>
      <p:grpSpPr>
        <a:xfrm>
          <a:off x="0" y="0"/>
          <a:ext cx="0" cy="0"/>
          <a:chOff x="0" y="0"/>
          <a:chExt cx="0" cy="0"/>
        </a:xfrm>
      </p:grpSpPr>
      <p:grpSp>
        <p:nvGrpSpPr>
          <p:cNvPr id="71" name="Google Shape;71;p13"/>
          <p:cNvGrpSpPr/>
          <p:nvPr/>
        </p:nvGrpSpPr>
        <p:grpSpPr>
          <a:xfrm>
            <a:off x="0" y="0"/>
            <a:ext cx="9144000" cy="5143500"/>
            <a:chOff x="0" y="0"/>
            <a:chExt cx="9144000" cy="5143500"/>
          </a:xfrm>
        </p:grpSpPr>
        <p:pic>
          <p:nvPicPr>
            <p:cNvPr id="72" name="Google Shape;72;p13"/>
            <p:cNvPicPr preferRelativeResize="0"/>
            <p:nvPr/>
          </p:nvPicPr>
          <p:blipFill rotWithShape="1">
            <a:blip r:embed="rId2">
              <a:alphaModFix/>
            </a:blip>
            <a:srcRect t="4915"/>
            <a:stretch/>
          </p:blipFill>
          <p:spPr>
            <a:xfrm flipH="1">
              <a:off x="0" y="0"/>
              <a:ext cx="9144000" cy="5143500"/>
            </a:xfrm>
            <a:prstGeom prst="rect">
              <a:avLst/>
            </a:prstGeom>
            <a:noFill/>
            <a:ln>
              <a:noFill/>
            </a:ln>
          </p:spPr>
        </p:pic>
        <p:pic>
          <p:nvPicPr>
            <p:cNvPr id="73" name="Google Shape;73;p13"/>
            <p:cNvPicPr preferRelativeResize="0"/>
            <p:nvPr/>
          </p:nvPicPr>
          <p:blipFill rotWithShape="1">
            <a:blip r:embed="rId3">
              <a:alphaModFix amt="78000"/>
            </a:blip>
            <a:srcRect l="61921" t="68477" r="3742"/>
            <a:stretch/>
          </p:blipFill>
          <p:spPr>
            <a:xfrm>
              <a:off x="3561650" y="1186063"/>
              <a:ext cx="2499475" cy="2427913"/>
            </a:xfrm>
            <a:prstGeom prst="rect">
              <a:avLst/>
            </a:prstGeom>
            <a:noFill/>
            <a:ln>
              <a:noFill/>
            </a:ln>
          </p:spPr>
        </p:pic>
      </p:grpSp>
      <p:sp>
        <p:nvSpPr>
          <p:cNvPr id="74" name="Google Shape;74;p13"/>
          <p:cNvSpPr txBox="1">
            <a:spLocks noGrp="1"/>
          </p:cNvSpPr>
          <p:nvPr>
            <p:ph type="title"/>
          </p:nvPr>
        </p:nvSpPr>
        <p:spPr>
          <a:xfrm>
            <a:off x="720000" y="445025"/>
            <a:ext cx="5509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5" name="Google Shape;75;p13"/>
          <p:cNvSpPr txBox="1">
            <a:spLocks noGrp="1"/>
          </p:cNvSpPr>
          <p:nvPr>
            <p:ph type="subTitle" idx="1"/>
          </p:nvPr>
        </p:nvSpPr>
        <p:spPr>
          <a:xfrm>
            <a:off x="720039" y="2298489"/>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6" name="Google Shape;76;p13"/>
          <p:cNvSpPr txBox="1">
            <a:spLocks noGrp="1"/>
          </p:cNvSpPr>
          <p:nvPr>
            <p:ph type="subTitle" idx="2"/>
          </p:nvPr>
        </p:nvSpPr>
        <p:spPr>
          <a:xfrm>
            <a:off x="3923911" y="2298489"/>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7" name="Google Shape;77;p13"/>
          <p:cNvSpPr txBox="1">
            <a:spLocks noGrp="1"/>
          </p:cNvSpPr>
          <p:nvPr>
            <p:ph type="subTitle" idx="3"/>
          </p:nvPr>
        </p:nvSpPr>
        <p:spPr>
          <a:xfrm>
            <a:off x="720039" y="4120078"/>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8" name="Google Shape;78;p13"/>
          <p:cNvSpPr txBox="1">
            <a:spLocks noGrp="1"/>
          </p:cNvSpPr>
          <p:nvPr>
            <p:ph type="subTitle" idx="4"/>
          </p:nvPr>
        </p:nvSpPr>
        <p:spPr>
          <a:xfrm>
            <a:off x="3923961" y="4120078"/>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9" name="Google Shape;79;p13"/>
          <p:cNvSpPr txBox="1">
            <a:spLocks noGrp="1"/>
          </p:cNvSpPr>
          <p:nvPr>
            <p:ph type="title" idx="5" hasCustomPrompt="1"/>
          </p:nvPr>
        </p:nvSpPr>
        <p:spPr>
          <a:xfrm>
            <a:off x="1487239" y="1344775"/>
            <a:ext cx="7710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0" name="Google Shape;80;p13"/>
          <p:cNvSpPr txBox="1">
            <a:spLocks noGrp="1"/>
          </p:cNvSpPr>
          <p:nvPr>
            <p:ph type="title" idx="6" hasCustomPrompt="1"/>
          </p:nvPr>
        </p:nvSpPr>
        <p:spPr>
          <a:xfrm>
            <a:off x="1487239" y="3166384"/>
            <a:ext cx="7710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a:spLocks noGrp="1"/>
          </p:cNvSpPr>
          <p:nvPr>
            <p:ph type="title" idx="7" hasCustomPrompt="1"/>
          </p:nvPr>
        </p:nvSpPr>
        <p:spPr>
          <a:xfrm>
            <a:off x="4691161" y="1344775"/>
            <a:ext cx="7710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title" idx="8" hasCustomPrompt="1"/>
          </p:nvPr>
        </p:nvSpPr>
        <p:spPr>
          <a:xfrm>
            <a:off x="4691161" y="3166384"/>
            <a:ext cx="7710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a:spLocks noGrp="1"/>
          </p:cNvSpPr>
          <p:nvPr>
            <p:ph type="subTitle" idx="9"/>
          </p:nvPr>
        </p:nvSpPr>
        <p:spPr>
          <a:xfrm>
            <a:off x="720039" y="1972108"/>
            <a:ext cx="2305500" cy="3945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4" name="Google Shape;84;p13"/>
          <p:cNvSpPr txBox="1">
            <a:spLocks noGrp="1"/>
          </p:cNvSpPr>
          <p:nvPr>
            <p:ph type="subTitle" idx="13"/>
          </p:nvPr>
        </p:nvSpPr>
        <p:spPr>
          <a:xfrm>
            <a:off x="3923911" y="1972108"/>
            <a:ext cx="2305500" cy="3945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5" name="Google Shape;85;p13"/>
          <p:cNvSpPr txBox="1">
            <a:spLocks noGrp="1"/>
          </p:cNvSpPr>
          <p:nvPr>
            <p:ph type="subTitle" idx="14"/>
          </p:nvPr>
        </p:nvSpPr>
        <p:spPr>
          <a:xfrm>
            <a:off x="720039" y="3793772"/>
            <a:ext cx="2305500" cy="3945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6" name="Google Shape;86;p13"/>
          <p:cNvSpPr txBox="1">
            <a:spLocks noGrp="1"/>
          </p:cNvSpPr>
          <p:nvPr>
            <p:ph type="subTitle" idx="15"/>
          </p:nvPr>
        </p:nvSpPr>
        <p:spPr>
          <a:xfrm>
            <a:off x="3923961" y="3793772"/>
            <a:ext cx="2305500" cy="3945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87" name="Google Shape;87;p13"/>
          <p:cNvPicPr preferRelativeResize="0"/>
          <p:nvPr/>
        </p:nvPicPr>
        <p:blipFill rotWithShape="1">
          <a:blip r:embed="rId4">
            <a:alphaModFix/>
          </a:blip>
          <a:srcRect r="79051" b="65660"/>
          <a:stretch/>
        </p:blipFill>
        <p:spPr>
          <a:xfrm rot="3640296">
            <a:off x="-95652" y="634234"/>
            <a:ext cx="985928" cy="1313381"/>
          </a:xfrm>
          <a:prstGeom prst="rect">
            <a:avLst/>
          </a:prstGeom>
          <a:noFill/>
          <a:ln>
            <a:noFill/>
          </a:ln>
        </p:spPr>
      </p:pic>
      <p:pic>
        <p:nvPicPr>
          <p:cNvPr id="88" name="Google Shape;88;p13"/>
          <p:cNvPicPr preferRelativeResize="0"/>
          <p:nvPr/>
        </p:nvPicPr>
        <p:blipFill rotWithShape="1">
          <a:blip r:embed="rId4">
            <a:alphaModFix/>
          </a:blip>
          <a:srcRect l="81908" t="68285" r="365"/>
          <a:stretch/>
        </p:blipFill>
        <p:spPr>
          <a:xfrm rot="5400000">
            <a:off x="6576936" y="-224861"/>
            <a:ext cx="742802" cy="10799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_1">
    <p:spTree>
      <p:nvGrpSpPr>
        <p:cNvPr id="1" name="Shape 89"/>
        <p:cNvGrpSpPr/>
        <p:nvPr/>
      </p:nvGrpSpPr>
      <p:grpSpPr>
        <a:xfrm>
          <a:off x="0" y="0"/>
          <a:ext cx="0" cy="0"/>
          <a:chOff x="0" y="0"/>
          <a:chExt cx="0" cy="0"/>
        </a:xfrm>
      </p:grpSpPr>
      <p:pic>
        <p:nvPicPr>
          <p:cNvPr id="90" name="Google Shape;90;p14"/>
          <p:cNvPicPr preferRelativeResize="0"/>
          <p:nvPr/>
        </p:nvPicPr>
        <p:blipFill>
          <a:blip r:embed="rId2">
            <a:alphaModFix/>
          </a:blip>
          <a:stretch>
            <a:fillRect/>
          </a:stretch>
        </p:blipFill>
        <p:spPr>
          <a:xfrm rot="10800000" flipH="1">
            <a:off x="0" y="0"/>
            <a:ext cx="9144000" cy="5143500"/>
          </a:xfrm>
          <a:prstGeom prst="rect">
            <a:avLst/>
          </a:prstGeom>
          <a:noFill/>
          <a:ln>
            <a:noFill/>
          </a:ln>
        </p:spPr>
      </p:pic>
      <p:sp>
        <p:nvSpPr>
          <p:cNvPr id="91" name="Google Shape;91;p14"/>
          <p:cNvSpPr txBox="1">
            <a:spLocks noGrp="1"/>
          </p:cNvSpPr>
          <p:nvPr>
            <p:ph type="title"/>
          </p:nvPr>
        </p:nvSpPr>
        <p:spPr>
          <a:xfrm>
            <a:off x="3026664" y="3100281"/>
            <a:ext cx="53949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92" name="Google Shape;92;p14"/>
          <p:cNvSpPr txBox="1">
            <a:spLocks noGrp="1"/>
          </p:cNvSpPr>
          <p:nvPr>
            <p:ph type="subTitle" idx="1"/>
          </p:nvPr>
        </p:nvSpPr>
        <p:spPr>
          <a:xfrm>
            <a:off x="3031174" y="1511325"/>
            <a:ext cx="5398500" cy="1478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3000"/>
              <a:buNone/>
              <a:defRPr sz="24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pic>
        <p:nvPicPr>
          <p:cNvPr id="93" name="Google Shape;93;p14"/>
          <p:cNvPicPr preferRelativeResize="0"/>
          <p:nvPr/>
        </p:nvPicPr>
        <p:blipFill rotWithShape="1">
          <a:blip r:embed="rId3">
            <a:alphaModFix/>
          </a:blip>
          <a:srcRect t="68285" r="79964"/>
          <a:stretch/>
        </p:blipFill>
        <p:spPr>
          <a:xfrm>
            <a:off x="8005154" y="338429"/>
            <a:ext cx="1254577" cy="16138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94"/>
        <p:cNvGrpSpPr/>
        <p:nvPr/>
      </p:nvGrpSpPr>
      <p:grpSpPr>
        <a:xfrm>
          <a:off x="0" y="0"/>
          <a:ext cx="0" cy="0"/>
          <a:chOff x="0" y="0"/>
          <a:chExt cx="0" cy="0"/>
        </a:xfrm>
      </p:grpSpPr>
      <p:pic>
        <p:nvPicPr>
          <p:cNvPr id="95" name="Google Shape;95;p15"/>
          <p:cNvPicPr preferRelativeResize="0"/>
          <p:nvPr/>
        </p:nvPicPr>
        <p:blipFill>
          <a:blip r:embed="rId2">
            <a:alphaModFix/>
          </a:blip>
          <a:stretch>
            <a:fillRect/>
          </a:stretch>
        </p:blipFill>
        <p:spPr>
          <a:xfrm rot="10800000" flipH="1">
            <a:off x="-23695" y="-13487"/>
            <a:ext cx="9144000" cy="5143500"/>
          </a:xfrm>
          <a:prstGeom prst="rect">
            <a:avLst/>
          </a:prstGeom>
          <a:noFill/>
          <a:ln>
            <a:noFill/>
          </a:ln>
        </p:spPr>
      </p:pic>
      <p:sp>
        <p:nvSpPr>
          <p:cNvPr id="96" name="Google Shape;96;p1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97" name="Google Shape;97;p15"/>
          <p:cNvPicPr preferRelativeResize="0"/>
          <p:nvPr/>
        </p:nvPicPr>
        <p:blipFill rotWithShape="1">
          <a:blip r:embed="rId3">
            <a:alphaModFix/>
          </a:blip>
          <a:srcRect r="79051" b="65660"/>
          <a:stretch/>
        </p:blipFill>
        <p:spPr>
          <a:xfrm rot="3640296">
            <a:off x="-135552" y="634234"/>
            <a:ext cx="985928" cy="1313381"/>
          </a:xfrm>
          <a:prstGeom prst="rect">
            <a:avLst/>
          </a:prstGeom>
          <a:noFill/>
          <a:ln>
            <a:noFill/>
          </a:ln>
        </p:spPr>
      </p:pic>
      <p:pic>
        <p:nvPicPr>
          <p:cNvPr id="98" name="Google Shape;98;p15"/>
          <p:cNvPicPr preferRelativeResize="0"/>
          <p:nvPr/>
        </p:nvPicPr>
        <p:blipFill rotWithShape="1">
          <a:blip r:embed="rId3">
            <a:alphaModFix/>
          </a:blip>
          <a:srcRect l="81908" t="68285" r="365"/>
          <a:stretch/>
        </p:blipFill>
        <p:spPr>
          <a:xfrm rot="-9900003">
            <a:off x="8557885" y="1095440"/>
            <a:ext cx="742803" cy="1079925"/>
          </a:xfrm>
          <a:prstGeom prst="rect">
            <a:avLst/>
          </a:prstGeom>
          <a:noFill/>
          <a:ln>
            <a:noFill/>
          </a:ln>
        </p:spPr>
      </p:pic>
      <p:pic>
        <p:nvPicPr>
          <p:cNvPr id="99" name="Google Shape;99;p15"/>
          <p:cNvPicPr preferRelativeResize="0"/>
          <p:nvPr/>
        </p:nvPicPr>
        <p:blipFill rotWithShape="1">
          <a:blip r:embed="rId3">
            <a:alphaModFix/>
          </a:blip>
          <a:srcRect l="83034" t="4402" b="68283"/>
          <a:stretch/>
        </p:blipFill>
        <p:spPr>
          <a:xfrm flipH="1">
            <a:off x="7927112" y="3172151"/>
            <a:ext cx="1428800" cy="18692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1">
  <p:cSld name="CUSTOM_10">
    <p:spTree>
      <p:nvGrpSpPr>
        <p:cNvPr id="1" name="Shape 103"/>
        <p:cNvGrpSpPr/>
        <p:nvPr/>
      </p:nvGrpSpPr>
      <p:grpSpPr>
        <a:xfrm>
          <a:off x="0" y="0"/>
          <a:ext cx="0" cy="0"/>
          <a:chOff x="0" y="0"/>
          <a:chExt cx="0" cy="0"/>
        </a:xfrm>
      </p:grpSpPr>
      <p:pic>
        <p:nvPicPr>
          <p:cNvPr id="104" name="Google Shape;104;p17"/>
          <p:cNvPicPr preferRelativeResize="0"/>
          <p:nvPr/>
        </p:nvPicPr>
        <p:blipFill>
          <a:blip r:embed="rId2">
            <a:alphaModFix/>
          </a:blip>
          <a:stretch>
            <a:fillRect/>
          </a:stretch>
        </p:blipFill>
        <p:spPr>
          <a:xfrm flipH="1">
            <a:off x="3070" y="0"/>
            <a:ext cx="9144000" cy="5143500"/>
          </a:xfrm>
          <a:prstGeom prst="rect">
            <a:avLst/>
          </a:prstGeom>
          <a:noFill/>
          <a:ln>
            <a:noFill/>
          </a:ln>
        </p:spPr>
      </p:pic>
      <p:pic>
        <p:nvPicPr>
          <p:cNvPr id="105" name="Google Shape;105;p17"/>
          <p:cNvPicPr preferRelativeResize="0"/>
          <p:nvPr/>
        </p:nvPicPr>
        <p:blipFill rotWithShape="1">
          <a:blip r:embed="rId3">
            <a:alphaModFix/>
          </a:blip>
          <a:srcRect l="53794" t="68285" r="30236"/>
          <a:stretch/>
        </p:blipFill>
        <p:spPr>
          <a:xfrm rot="-4499993" flipH="1">
            <a:off x="1964473" y="4234141"/>
            <a:ext cx="835904" cy="1349121"/>
          </a:xfrm>
          <a:prstGeom prst="rect">
            <a:avLst/>
          </a:prstGeom>
          <a:noFill/>
          <a:ln>
            <a:noFill/>
          </a:ln>
        </p:spPr>
      </p:pic>
      <p:sp>
        <p:nvSpPr>
          <p:cNvPr id="106" name="Google Shape;106;p17"/>
          <p:cNvSpPr txBox="1">
            <a:spLocks noGrp="1"/>
          </p:cNvSpPr>
          <p:nvPr>
            <p:ph type="title"/>
          </p:nvPr>
        </p:nvSpPr>
        <p:spPr>
          <a:xfrm>
            <a:off x="2038200" y="2572874"/>
            <a:ext cx="50676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7" name="Google Shape;107;p17"/>
          <p:cNvSpPr txBox="1">
            <a:spLocks noGrp="1"/>
          </p:cNvSpPr>
          <p:nvPr>
            <p:ph type="title" idx="2" hasCustomPrompt="1"/>
          </p:nvPr>
        </p:nvSpPr>
        <p:spPr>
          <a:xfrm>
            <a:off x="4008300" y="1662799"/>
            <a:ext cx="1127400" cy="841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accen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8" name="Google Shape;108;p17"/>
          <p:cNvSpPr txBox="1">
            <a:spLocks noGrp="1"/>
          </p:cNvSpPr>
          <p:nvPr>
            <p:ph type="subTitle" idx="1"/>
          </p:nvPr>
        </p:nvSpPr>
        <p:spPr>
          <a:xfrm>
            <a:off x="2038200" y="3325599"/>
            <a:ext cx="5067600" cy="37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1">
  <p:cSld name="CUSTOM_13">
    <p:spTree>
      <p:nvGrpSpPr>
        <p:cNvPr id="1" name="Shape 121"/>
        <p:cNvGrpSpPr/>
        <p:nvPr/>
      </p:nvGrpSpPr>
      <p:grpSpPr>
        <a:xfrm>
          <a:off x="0" y="0"/>
          <a:ext cx="0" cy="0"/>
          <a:chOff x="0" y="0"/>
          <a:chExt cx="0" cy="0"/>
        </a:xfrm>
      </p:grpSpPr>
      <p:pic>
        <p:nvPicPr>
          <p:cNvPr id="122" name="Google Shape;122;p19"/>
          <p:cNvPicPr preferRelativeResize="0"/>
          <p:nvPr/>
        </p:nvPicPr>
        <p:blipFill>
          <a:blip r:embed="rId2">
            <a:alphaModFix/>
          </a:blip>
          <a:stretch>
            <a:fillRect/>
          </a:stretch>
        </p:blipFill>
        <p:spPr>
          <a:xfrm flipH="1">
            <a:off x="3070" y="0"/>
            <a:ext cx="9144000" cy="5143500"/>
          </a:xfrm>
          <a:prstGeom prst="rect">
            <a:avLst/>
          </a:prstGeom>
          <a:noFill/>
          <a:ln>
            <a:noFill/>
          </a:ln>
        </p:spPr>
      </p:pic>
      <p:pic>
        <p:nvPicPr>
          <p:cNvPr id="123" name="Google Shape;123;p19"/>
          <p:cNvPicPr preferRelativeResize="0"/>
          <p:nvPr/>
        </p:nvPicPr>
        <p:blipFill rotWithShape="1">
          <a:blip r:embed="rId3">
            <a:alphaModFix/>
          </a:blip>
          <a:srcRect l="25760" t="59955" r="48132"/>
          <a:stretch/>
        </p:blipFill>
        <p:spPr>
          <a:xfrm>
            <a:off x="-618550" y="3904375"/>
            <a:ext cx="1334237" cy="1663126"/>
          </a:xfrm>
          <a:prstGeom prst="rect">
            <a:avLst/>
          </a:prstGeom>
          <a:noFill/>
          <a:ln>
            <a:noFill/>
          </a:ln>
        </p:spPr>
      </p:pic>
      <p:pic>
        <p:nvPicPr>
          <p:cNvPr id="124" name="Google Shape;124;p19"/>
          <p:cNvPicPr preferRelativeResize="0"/>
          <p:nvPr/>
        </p:nvPicPr>
        <p:blipFill rotWithShape="1">
          <a:blip r:embed="rId4">
            <a:alphaModFix/>
          </a:blip>
          <a:srcRect l="52796" r="30707" b="61582"/>
          <a:stretch/>
        </p:blipFill>
        <p:spPr>
          <a:xfrm rot="-1060955">
            <a:off x="8223962" y="297559"/>
            <a:ext cx="874653" cy="1797985"/>
          </a:xfrm>
          <a:prstGeom prst="rect">
            <a:avLst/>
          </a:prstGeom>
          <a:noFill/>
          <a:ln>
            <a:noFill/>
          </a:ln>
        </p:spPr>
      </p:pic>
      <p:pic>
        <p:nvPicPr>
          <p:cNvPr id="125" name="Google Shape;125;p19"/>
          <p:cNvPicPr preferRelativeResize="0"/>
          <p:nvPr/>
        </p:nvPicPr>
        <p:blipFill rotWithShape="1">
          <a:blip r:embed="rId3">
            <a:alphaModFix/>
          </a:blip>
          <a:srcRect l="53794" t="68285" r="30236"/>
          <a:stretch/>
        </p:blipFill>
        <p:spPr>
          <a:xfrm rot="4499996">
            <a:off x="6097357" y="4527027"/>
            <a:ext cx="668324" cy="1078651"/>
          </a:xfrm>
          <a:prstGeom prst="rect">
            <a:avLst/>
          </a:prstGeom>
          <a:noFill/>
          <a:ln>
            <a:noFill/>
          </a:ln>
        </p:spPr>
      </p:pic>
      <p:sp>
        <p:nvSpPr>
          <p:cNvPr id="126" name="Google Shape;126;p19"/>
          <p:cNvSpPr txBox="1">
            <a:spLocks noGrp="1"/>
          </p:cNvSpPr>
          <p:nvPr>
            <p:ph type="title"/>
          </p:nvPr>
        </p:nvSpPr>
        <p:spPr>
          <a:xfrm>
            <a:off x="720000" y="448056"/>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7" name="Google Shape;127;p19"/>
          <p:cNvSpPr txBox="1">
            <a:spLocks noGrp="1"/>
          </p:cNvSpPr>
          <p:nvPr>
            <p:ph type="subTitle" idx="1"/>
          </p:nvPr>
        </p:nvSpPr>
        <p:spPr>
          <a:xfrm>
            <a:off x="3319201" y="3202194"/>
            <a:ext cx="2505600" cy="81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8" name="Google Shape;128;p19"/>
          <p:cNvSpPr txBox="1">
            <a:spLocks noGrp="1"/>
          </p:cNvSpPr>
          <p:nvPr>
            <p:ph type="subTitle" idx="2"/>
          </p:nvPr>
        </p:nvSpPr>
        <p:spPr>
          <a:xfrm>
            <a:off x="720225" y="3202194"/>
            <a:ext cx="2505600" cy="81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9" name="Google Shape;129;p19"/>
          <p:cNvSpPr txBox="1">
            <a:spLocks noGrp="1"/>
          </p:cNvSpPr>
          <p:nvPr>
            <p:ph type="subTitle" idx="3"/>
          </p:nvPr>
        </p:nvSpPr>
        <p:spPr>
          <a:xfrm>
            <a:off x="3319196" y="2809691"/>
            <a:ext cx="2505600" cy="394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0" name="Google Shape;130;p19"/>
          <p:cNvSpPr txBox="1">
            <a:spLocks noGrp="1"/>
          </p:cNvSpPr>
          <p:nvPr>
            <p:ph type="subTitle" idx="4"/>
          </p:nvPr>
        </p:nvSpPr>
        <p:spPr>
          <a:xfrm>
            <a:off x="720000" y="2809691"/>
            <a:ext cx="2505600" cy="394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1" name="Google Shape;131;p19"/>
          <p:cNvSpPr txBox="1">
            <a:spLocks noGrp="1"/>
          </p:cNvSpPr>
          <p:nvPr>
            <p:ph type="subTitle" idx="5"/>
          </p:nvPr>
        </p:nvSpPr>
        <p:spPr>
          <a:xfrm>
            <a:off x="5918403" y="3202194"/>
            <a:ext cx="2505600" cy="81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2" name="Google Shape;132;p19"/>
          <p:cNvSpPr txBox="1">
            <a:spLocks noGrp="1"/>
          </p:cNvSpPr>
          <p:nvPr>
            <p:ph type="subTitle" idx="6"/>
          </p:nvPr>
        </p:nvSpPr>
        <p:spPr>
          <a:xfrm>
            <a:off x="5918400" y="2809691"/>
            <a:ext cx="2505600" cy="394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33"/>
        <p:cNvGrpSpPr/>
        <p:nvPr/>
      </p:nvGrpSpPr>
      <p:grpSpPr>
        <a:xfrm>
          <a:off x="0" y="0"/>
          <a:ext cx="0" cy="0"/>
          <a:chOff x="0" y="0"/>
          <a:chExt cx="0" cy="0"/>
        </a:xfrm>
      </p:grpSpPr>
      <p:pic>
        <p:nvPicPr>
          <p:cNvPr id="134" name="Google Shape;134;p20"/>
          <p:cNvPicPr preferRelativeResize="0"/>
          <p:nvPr/>
        </p:nvPicPr>
        <p:blipFill>
          <a:blip r:embed="rId2">
            <a:alphaModFix/>
          </a:blip>
          <a:stretch>
            <a:fillRect/>
          </a:stretch>
        </p:blipFill>
        <p:spPr>
          <a:xfrm>
            <a:off x="0" y="0"/>
            <a:ext cx="9144000" cy="5143500"/>
          </a:xfrm>
          <a:prstGeom prst="rect">
            <a:avLst/>
          </a:prstGeom>
          <a:noFill/>
          <a:ln>
            <a:noFill/>
          </a:ln>
        </p:spPr>
      </p:pic>
      <p:sp>
        <p:nvSpPr>
          <p:cNvPr id="135" name="Google Shape;135;p20"/>
          <p:cNvSpPr txBox="1">
            <a:spLocks noGrp="1"/>
          </p:cNvSpPr>
          <p:nvPr>
            <p:ph type="title"/>
          </p:nvPr>
        </p:nvSpPr>
        <p:spPr>
          <a:xfrm>
            <a:off x="4419716" y="1354363"/>
            <a:ext cx="3594000" cy="16320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6" name="Google Shape;136;p20"/>
          <p:cNvSpPr txBox="1">
            <a:spLocks noGrp="1"/>
          </p:cNvSpPr>
          <p:nvPr>
            <p:ph type="subTitle" idx="1"/>
          </p:nvPr>
        </p:nvSpPr>
        <p:spPr>
          <a:xfrm>
            <a:off x="4419725" y="2986350"/>
            <a:ext cx="3593700" cy="81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7" name="Google Shape;137;p20"/>
          <p:cNvSpPr>
            <a:spLocks noGrp="1"/>
          </p:cNvSpPr>
          <p:nvPr>
            <p:ph type="pic" idx="2"/>
          </p:nvPr>
        </p:nvSpPr>
        <p:spPr>
          <a:xfrm>
            <a:off x="1235900" y="1354380"/>
            <a:ext cx="2543700" cy="2543700"/>
          </a:xfrm>
          <a:prstGeom prst="ellipse">
            <a:avLst/>
          </a:prstGeom>
          <a:noFill/>
          <a:ln>
            <a:noFill/>
          </a:ln>
        </p:spPr>
      </p:sp>
      <p:pic>
        <p:nvPicPr>
          <p:cNvPr id="138" name="Google Shape;138;p20"/>
          <p:cNvPicPr preferRelativeResize="0"/>
          <p:nvPr/>
        </p:nvPicPr>
        <p:blipFill rotWithShape="1">
          <a:blip r:embed="rId3">
            <a:alphaModFix/>
          </a:blip>
          <a:srcRect l="25760" t="59955" r="48132"/>
          <a:stretch/>
        </p:blipFill>
        <p:spPr>
          <a:xfrm flipH="1">
            <a:off x="8261503" y="3731738"/>
            <a:ext cx="1334237" cy="1663126"/>
          </a:xfrm>
          <a:prstGeom prst="rect">
            <a:avLst/>
          </a:prstGeom>
          <a:noFill/>
          <a:ln>
            <a:noFill/>
          </a:ln>
        </p:spPr>
      </p:pic>
      <p:pic>
        <p:nvPicPr>
          <p:cNvPr id="139" name="Google Shape;139;p20"/>
          <p:cNvPicPr preferRelativeResize="0"/>
          <p:nvPr/>
        </p:nvPicPr>
        <p:blipFill rotWithShape="1">
          <a:blip r:embed="rId4">
            <a:alphaModFix/>
          </a:blip>
          <a:srcRect l="68453" t="28406" b="5161"/>
          <a:stretch/>
        </p:blipFill>
        <p:spPr>
          <a:xfrm>
            <a:off x="-28252" y="371409"/>
            <a:ext cx="713225" cy="160079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53"/>
        <p:cNvGrpSpPr/>
        <p:nvPr/>
      </p:nvGrpSpPr>
      <p:grpSpPr>
        <a:xfrm>
          <a:off x="0" y="0"/>
          <a:ext cx="0" cy="0"/>
          <a:chOff x="0" y="0"/>
          <a:chExt cx="0" cy="0"/>
        </a:xfrm>
      </p:grpSpPr>
      <p:pic>
        <p:nvPicPr>
          <p:cNvPr id="154" name="Google Shape;154;p23"/>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155" name="Google Shape;155;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6" name="Google Shape;156;p23"/>
          <p:cNvSpPr txBox="1">
            <a:spLocks noGrp="1"/>
          </p:cNvSpPr>
          <p:nvPr>
            <p:ph type="subTitle" idx="1"/>
          </p:nvPr>
        </p:nvSpPr>
        <p:spPr>
          <a:xfrm>
            <a:off x="4846377" y="3194274"/>
            <a:ext cx="3584400" cy="87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 name="Google Shape;157;p23"/>
          <p:cNvSpPr txBox="1">
            <a:spLocks noGrp="1"/>
          </p:cNvSpPr>
          <p:nvPr>
            <p:ph type="subTitle" idx="2"/>
          </p:nvPr>
        </p:nvSpPr>
        <p:spPr>
          <a:xfrm>
            <a:off x="720000" y="3194275"/>
            <a:ext cx="3581100" cy="87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 name="Google Shape;158;p23"/>
          <p:cNvSpPr txBox="1">
            <a:spLocks noGrp="1"/>
          </p:cNvSpPr>
          <p:nvPr>
            <p:ph type="subTitle" idx="3"/>
          </p:nvPr>
        </p:nvSpPr>
        <p:spPr>
          <a:xfrm>
            <a:off x="720000" y="2706647"/>
            <a:ext cx="35811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59" name="Google Shape;159;p23"/>
          <p:cNvSpPr txBox="1">
            <a:spLocks noGrp="1"/>
          </p:cNvSpPr>
          <p:nvPr>
            <p:ph type="subTitle" idx="4"/>
          </p:nvPr>
        </p:nvSpPr>
        <p:spPr>
          <a:xfrm>
            <a:off x="4846377" y="2706647"/>
            <a:ext cx="35844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160" name="Google Shape;160;p23"/>
          <p:cNvPicPr preferRelativeResize="0"/>
          <p:nvPr/>
        </p:nvPicPr>
        <p:blipFill rotWithShape="1">
          <a:blip r:embed="rId3">
            <a:alphaModFix/>
          </a:blip>
          <a:srcRect r="79051" b="65660"/>
          <a:stretch/>
        </p:blipFill>
        <p:spPr>
          <a:xfrm flipH="1">
            <a:off x="-213795" y="1774215"/>
            <a:ext cx="927026" cy="1234866"/>
          </a:xfrm>
          <a:prstGeom prst="rect">
            <a:avLst/>
          </a:prstGeom>
          <a:noFill/>
          <a:ln>
            <a:noFill/>
          </a:ln>
        </p:spPr>
      </p:pic>
      <p:pic>
        <p:nvPicPr>
          <p:cNvPr id="161" name="Google Shape;161;p23"/>
          <p:cNvPicPr preferRelativeResize="0"/>
          <p:nvPr/>
        </p:nvPicPr>
        <p:blipFill rotWithShape="1">
          <a:blip r:embed="rId4">
            <a:alphaModFix/>
          </a:blip>
          <a:srcRect l="52796" r="30707" b="61582"/>
          <a:stretch/>
        </p:blipFill>
        <p:spPr>
          <a:xfrm>
            <a:off x="8131124" y="3403575"/>
            <a:ext cx="927026" cy="19056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62"/>
        <p:cNvGrpSpPr/>
        <p:nvPr/>
      </p:nvGrpSpPr>
      <p:grpSpPr>
        <a:xfrm>
          <a:off x="0" y="0"/>
          <a:ext cx="0" cy="0"/>
          <a:chOff x="0" y="0"/>
          <a:chExt cx="0" cy="0"/>
        </a:xfrm>
      </p:grpSpPr>
      <p:pic>
        <p:nvPicPr>
          <p:cNvPr id="163" name="Google Shape;163;p24"/>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164" name="Google Shape;164;p2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5" name="Google Shape;165;p24"/>
          <p:cNvSpPr txBox="1">
            <a:spLocks noGrp="1"/>
          </p:cNvSpPr>
          <p:nvPr>
            <p:ph type="subTitle" idx="1"/>
          </p:nvPr>
        </p:nvSpPr>
        <p:spPr>
          <a:xfrm>
            <a:off x="4767574" y="1439025"/>
            <a:ext cx="3400800" cy="2464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p24"/>
          <p:cNvSpPr txBox="1">
            <a:spLocks noGrp="1"/>
          </p:cNvSpPr>
          <p:nvPr>
            <p:ph type="subTitle" idx="2"/>
          </p:nvPr>
        </p:nvSpPr>
        <p:spPr>
          <a:xfrm>
            <a:off x="713225" y="1439025"/>
            <a:ext cx="3402300" cy="2459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67" name="Google Shape;167;p24"/>
          <p:cNvPicPr preferRelativeResize="0"/>
          <p:nvPr/>
        </p:nvPicPr>
        <p:blipFill rotWithShape="1">
          <a:blip r:embed="rId3">
            <a:alphaModFix/>
          </a:blip>
          <a:srcRect l="25760" t="59955" r="48132"/>
          <a:stretch/>
        </p:blipFill>
        <p:spPr>
          <a:xfrm>
            <a:off x="-66401" y="669440"/>
            <a:ext cx="1043824" cy="1301135"/>
          </a:xfrm>
          <a:prstGeom prst="rect">
            <a:avLst/>
          </a:prstGeom>
          <a:noFill/>
          <a:ln>
            <a:noFill/>
          </a:ln>
        </p:spPr>
      </p:pic>
      <p:pic>
        <p:nvPicPr>
          <p:cNvPr id="168" name="Google Shape;168;p24"/>
          <p:cNvPicPr preferRelativeResize="0"/>
          <p:nvPr/>
        </p:nvPicPr>
        <p:blipFill rotWithShape="1">
          <a:blip r:embed="rId3">
            <a:alphaModFix/>
          </a:blip>
          <a:srcRect l="53591" t="68285" r="30238"/>
          <a:stretch/>
        </p:blipFill>
        <p:spPr>
          <a:xfrm>
            <a:off x="8334450" y="2273413"/>
            <a:ext cx="1043824" cy="1663627"/>
          </a:xfrm>
          <a:prstGeom prst="rect">
            <a:avLst/>
          </a:prstGeom>
          <a:noFill/>
          <a:ln>
            <a:noFill/>
          </a:ln>
        </p:spPr>
      </p:pic>
      <p:pic>
        <p:nvPicPr>
          <p:cNvPr id="169" name="Google Shape;169;p24"/>
          <p:cNvPicPr preferRelativeResize="0"/>
          <p:nvPr/>
        </p:nvPicPr>
        <p:blipFill rotWithShape="1">
          <a:blip r:embed="rId4">
            <a:alphaModFix/>
          </a:blip>
          <a:srcRect l="71814" t="4735" b="61581"/>
          <a:stretch/>
        </p:blipFill>
        <p:spPr>
          <a:xfrm rot="5400000" flipH="1">
            <a:off x="3581186" y="4078137"/>
            <a:ext cx="1229001" cy="129637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70"/>
        <p:cNvGrpSpPr/>
        <p:nvPr/>
      </p:nvGrpSpPr>
      <p:grpSpPr>
        <a:xfrm>
          <a:off x="0" y="0"/>
          <a:ext cx="0" cy="0"/>
          <a:chOff x="0" y="0"/>
          <a:chExt cx="0" cy="0"/>
        </a:xfrm>
      </p:grpSpPr>
      <p:pic>
        <p:nvPicPr>
          <p:cNvPr id="171" name="Google Shape;171;p25"/>
          <p:cNvPicPr preferRelativeResize="0"/>
          <p:nvPr/>
        </p:nvPicPr>
        <p:blipFill>
          <a:blip r:embed="rId2">
            <a:alphaModFix/>
          </a:blip>
          <a:stretch>
            <a:fillRect/>
          </a:stretch>
        </p:blipFill>
        <p:spPr>
          <a:xfrm flipH="1">
            <a:off x="2" y="0"/>
            <a:ext cx="9144000" cy="5143500"/>
          </a:xfrm>
          <a:prstGeom prst="rect">
            <a:avLst/>
          </a:prstGeom>
          <a:noFill/>
          <a:ln>
            <a:noFill/>
          </a:ln>
        </p:spPr>
      </p:pic>
      <p:pic>
        <p:nvPicPr>
          <p:cNvPr id="172" name="Google Shape;172;p25"/>
          <p:cNvPicPr preferRelativeResize="0"/>
          <p:nvPr/>
        </p:nvPicPr>
        <p:blipFill rotWithShape="1">
          <a:blip r:embed="rId3">
            <a:alphaModFix/>
          </a:blip>
          <a:srcRect l="25760" t="59955" r="48132"/>
          <a:stretch/>
        </p:blipFill>
        <p:spPr>
          <a:xfrm rot="-284758" flipH="1">
            <a:off x="7347929" y="3330359"/>
            <a:ext cx="1498045" cy="1867280"/>
          </a:xfrm>
          <a:prstGeom prst="rect">
            <a:avLst/>
          </a:prstGeom>
          <a:noFill/>
          <a:ln>
            <a:noFill/>
          </a:ln>
        </p:spPr>
      </p:pic>
      <p:sp>
        <p:nvSpPr>
          <p:cNvPr id="173" name="Google Shape;173;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4" name="Google Shape;174;p25"/>
          <p:cNvSpPr txBox="1">
            <a:spLocks noGrp="1"/>
          </p:cNvSpPr>
          <p:nvPr>
            <p:ph type="subTitle" idx="1"/>
          </p:nvPr>
        </p:nvSpPr>
        <p:spPr>
          <a:xfrm>
            <a:off x="1802262" y="2061071"/>
            <a:ext cx="2175300" cy="86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5" name="Google Shape;175;p25"/>
          <p:cNvSpPr txBox="1">
            <a:spLocks noGrp="1"/>
          </p:cNvSpPr>
          <p:nvPr>
            <p:ph type="subTitle" idx="2"/>
          </p:nvPr>
        </p:nvSpPr>
        <p:spPr>
          <a:xfrm>
            <a:off x="4023743" y="3810800"/>
            <a:ext cx="2175300" cy="79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6" name="Google Shape;176;p25"/>
          <p:cNvSpPr txBox="1">
            <a:spLocks noGrp="1"/>
          </p:cNvSpPr>
          <p:nvPr>
            <p:ph type="subTitle" idx="3"/>
          </p:nvPr>
        </p:nvSpPr>
        <p:spPr>
          <a:xfrm>
            <a:off x="6248699" y="2061071"/>
            <a:ext cx="2175300" cy="86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7" name="Google Shape;177;p25"/>
          <p:cNvSpPr txBox="1">
            <a:spLocks noGrp="1"/>
          </p:cNvSpPr>
          <p:nvPr>
            <p:ph type="subTitle" idx="4"/>
          </p:nvPr>
        </p:nvSpPr>
        <p:spPr>
          <a:xfrm>
            <a:off x="1802261" y="1606493"/>
            <a:ext cx="2175300" cy="527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78" name="Google Shape;178;p25"/>
          <p:cNvSpPr txBox="1">
            <a:spLocks noGrp="1"/>
          </p:cNvSpPr>
          <p:nvPr>
            <p:ph type="subTitle" idx="5"/>
          </p:nvPr>
        </p:nvSpPr>
        <p:spPr>
          <a:xfrm>
            <a:off x="4023743" y="3356226"/>
            <a:ext cx="2175300" cy="527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79" name="Google Shape;179;p25"/>
          <p:cNvSpPr txBox="1">
            <a:spLocks noGrp="1"/>
          </p:cNvSpPr>
          <p:nvPr>
            <p:ph type="subTitle" idx="6"/>
          </p:nvPr>
        </p:nvSpPr>
        <p:spPr>
          <a:xfrm>
            <a:off x="6248700" y="1606493"/>
            <a:ext cx="2175300" cy="527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80"/>
        <p:cNvGrpSpPr/>
        <p:nvPr/>
      </p:nvGrpSpPr>
      <p:grpSpPr>
        <a:xfrm>
          <a:off x="0" y="0"/>
          <a:ext cx="0" cy="0"/>
          <a:chOff x="0" y="0"/>
          <a:chExt cx="0" cy="0"/>
        </a:xfrm>
      </p:grpSpPr>
      <p:pic>
        <p:nvPicPr>
          <p:cNvPr id="181" name="Google Shape;181;p26"/>
          <p:cNvPicPr preferRelativeResize="0"/>
          <p:nvPr/>
        </p:nvPicPr>
        <p:blipFill rotWithShape="1">
          <a:blip r:embed="rId2">
            <a:alphaModFix/>
          </a:blip>
          <a:srcRect l="8616" r="8616"/>
          <a:stretch/>
        </p:blipFill>
        <p:spPr>
          <a:xfrm rot="10800000">
            <a:off x="0" y="0"/>
            <a:ext cx="9144000" cy="5143500"/>
          </a:xfrm>
          <a:prstGeom prst="rect">
            <a:avLst/>
          </a:prstGeom>
          <a:noFill/>
          <a:ln>
            <a:noFill/>
          </a:ln>
        </p:spPr>
      </p:pic>
      <p:sp>
        <p:nvSpPr>
          <p:cNvPr id="182" name="Google Shape;182;p2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3" name="Google Shape;183;p26"/>
          <p:cNvSpPr txBox="1">
            <a:spLocks noGrp="1"/>
          </p:cNvSpPr>
          <p:nvPr>
            <p:ph type="subTitle" idx="1"/>
          </p:nvPr>
        </p:nvSpPr>
        <p:spPr>
          <a:xfrm>
            <a:off x="720000" y="1933919"/>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4" name="Google Shape;184;p26"/>
          <p:cNvSpPr txBox="1">
            <a:spLocks noGrp="1"/>
          </p:cNvSpPr>
          <p:nvPr>
            <p:ph type="subTitle" idx="2"/>
          </p:nvPr>
        </p:nvSpPr>
        <p:spPr>
          <a:xfrm>
            <a:off x="6445804" y="1933919"/>
            <a:ext cx="1978200" cy="665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5" name="Google Shape;185;p26"/>
          <p:cNvSpPr txBox="1">
            <a:spLocks noGrp="1"/>
          </p:cNvSpPr>
          <p:nvPr>
            <p:ph type="subTitle" idx="3"/>
          </p:nvPr>
        </p:nvSpPr>
        <p:spPr>
          <a:xfrm>
            <a:off x="720000" y="3504629"/>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6" name="Google Shape;186;p26"/>
          <p:cNvSpPr txBox="1">
            <a:spLocks noGrp="1"/>
          </p:cNvSpPr>
          <p:nvPr>
            <p:ph type="subTitle" idx="4"/>
          </p:nvPr>
        </p:nvSpPr>
        <p:spPr>
          <a:xfrm>
            <a:off x="6445804" y="3504629"/>
            <a:ext cx="1978200" cy="665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7" name="Google Shape;187;p26"/>
          <p:cNvSpPr txBox="1">
            <a:spLocks noGrp="1"/>
          </p:cNvSpPr>
          <p:nvPr>
            <p:ph type="subTitle" idx="5"/>
          </p:nvPr>
        </p:nvSpPr>
        <p:spPr>
          <a:xfrm>
            <a:off x="720000" y="1555265"/>
            <a:ext cx="1978200" cy="377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8" name="Google Shape;188;p26"/>
          <p:cNvSpPr txBox="1">
            <a:spLocks noGrp="1"/>
          </p:cNvSpPr>
          <p:nvPr>
            <p:ph type="subTitle" idx="6"/>
          </p:nvPr>
        </p:nvSpPr>
        <p:spPr>
          <a:xfrm>
            <a:off x="720000" y="3126050"/>
            <a:ext cx="1978200" cy="377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9" name="Google Shape;189;p26"/>
          <p:cNvSpPr txBox="1">
            <a:spLocks noGrp="1"/>
          </p:cNvSpPr>
          <p:nvPr>
            <p:ph type="subTitle" idx="7"/>
          </p:nvPr>
        </p:nvSpPr>
        <p:spPr>
          <a:xfrm>
            <a:off x="6445800" y="1555265"/>
            <a:ext cx="1978200" cy="377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90" name="Google Shape;190;p26"/>
          <p:cNvSpPr txBox="1">
            <a:spLocks noGrp="1"/>
          </p:cNvSpPr>
          <p:nvPr>
            <p:ph type="subTitle" idx="8"/>
          </p:nvPr>
        </p:nvSpPr>
        <p:spPr>
          <a:xfrm>
            <a:off x="6445800" y="3126050"/>
            <a:ext cx="1978200" cy="377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191" name="Google Shape;191;p26"/>
          <p:cNvPicPr preferRelativeResize="0"/>
          <p:nvPr/>
        </p:nvPicPr>
        <p:blipFill rotWithShape="1">
          <a:blip r:embed="rId3">
            <a:alphaModFix/>
          </a:blip>
          <a:srcRect l="25760" t="59955" r="48132"/>
          <a:stretch/>
        </p:blipFill>
        <p:spPr>
          <a:xfrm>
            <a:off x="-485452" y="3731738"/>
            <a:ext cx="1334237" cy="1663126"/>
          </a:xfrm>
          <a:prstGeom prst="rect">
            <a:avLst/>
          </a:prstGeom>
          <a:noFill/>
          <a:ln>
            <a:noFill/>
          </a:ln>
        </p:spPr>
      </p:pic>
      <p:pic>
        <p:nvPicPr>
          <p:cNvPr id="192" name="Google Shape;192;p26"/>
          <p:cNvPicPr preferRelativeResize="0"/>
          <p:nvPr/>
        </p:nvPicPr>
        <p:blipFill rotWithShape="1">
          <a:blip r:embed="rId4">
            <a:alphaModFix/>
          </a:blip>
          <a:srcRect l="78323" t="28406" b="5161"/>
          <a:stretch/>
        </p:blipFill>
        <p:spPr>
          <a:xfrm flipH="1">
            <a:off x="8653922" y="371400"/>
            <a:ext cx="490075" cy="16008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209"/>
        <p:cNvGrpSpPr/>
        <p:nvPr/>
      </p:nvGrpSpPr>
      <p:grpSpPr>
        <a:xfrm>
          <a:off x="0" y="0"/>
          <a:ext cx="0" cy="0"/>
          <a:chOff x="0" y="0"/>
          <a:chExt cx="0" cy="0"/>
        </a:xfrm>
      </p:grpSpPr>
      <p:pic>
        <p:nvPicPr>
          <p:cNvPr id="210" name="Google Shape;210;p28"/>
          <p:cNvPicPr preferRelativeResize="0"/>
          <p:nvPr/>
        </p:nvPicPr>
        <p:blipFill>
          <a:blip r:embed="rId2">
            <a:alphaModFix/>
          </a:blip>
          <a:stretch>
            <a:fillRect/>
          </a:stretch>
        </p:blipFill>
        <p:spPr>
          <a:xfrm>
            <a:off x="0" y="0"/>
            <a:ext cx="9144000" cy="5143500"/>
          </a:xfrm>
          <a:prstGeom prst="rect">
            <a:avLst/>
          </a:prstGeom>
          <a:noFill/>
          <a:ln>
            <a:noFill/>
          </a:ln>
        </p:spPr>
      </p:pic>
      <p:sp>
        <p:nvSpPr>
          <p:cNvPr id="211" name="Google Shape;211;p2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2" name="Google Shape;212;p28"/>
          <p:cNvSpPr txBox="1">
            <a:spLocks noGrp="1"/>
          </p:cNvSpPr>
          <p:nvPr>
            <p:ph type="subTitle" idx="1"/>
          </p:nvPr>
        </p:nvSpPr>
        <p:spPr>
          <a:xfrm>
            <a:off x="720005" y="1988103"/>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3" name="Google Shape;213;p28"/>
          <p:cNvSpPr txBox="1">
            <a:spLocks noGrp="1"/>
          </p:cNvSpPr>
          <p:nvPr>
            <p:ph type="subTitle" idx="2"/>
          </p:nvPr>
        </p:nvSpPr>
        <p:spPr>
          <a:xfrm>
            <a:off x="3579000" y="1988103"/>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4" name="Google Shape;214;p28"/>
          <p:cNvSpPr txBox="1">
            <a:spLocks noGrp="1"/>
          </p:cNvSpPr>
          <p:nvPr>
            <p:ph type="subTitle" idx="3"/>
          </p:nvPr>
        </p:nvSpPr>
        <p:spPr>
          <a:xfrm>
            <a:off x="720005" y="3523228"/>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5" name="Google Shape;215;p28"/>
          <p:cNvSpPr txBox="1">
            <a:spLocks noGrp="1"/>
          </p:cNvSpPr>
          <p:nvPr>
            <p:ph type="subTitle" idx="4"/>
          </p:nvPr>
        </p:nvSpPr>
        <p:spPr>
          <a:xfrm>
            <a:off x="3579000" y="3523228"/>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6" name="Google Shape;216;p28"/>
          <p:cNvSpPr txBox="1">
            <a:spLocks noGrp="1"/>
          </p:cNvSpPr>
          <p:nvPr>
            <p:ph type="subTitle" idx="5"/>
          </p:nvPr>
        </p:nvSpPr>
        <p:spPr>
          <a:xfrm>
            <a:off x="6437995" y="1988103"/>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7" name="Google Shape;217;p28"/>
          <p:cNvSpPr txBox="1">
            <a:spLocks noGrp="1"/>
          </p:cNvSpPr>
          <p:nvPr>
            <p:ph type="subTitle" idx="6"/>
          </p:nvPr>
        </p:nvSpPr>
        <p:spPr>
          <a:xfrm>
            <a:off x="6437995" y="3523228"/>
            <a:ext cx="19860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8" name="Google Shape;218;p28"/>
          <p:cNvSpPr txBox="1">
            <a:spLocks noGrp="1"/>
          </p:cNvSpPr>
          <p:nvPr>
            <p:ph type="subTitle" idx="7"/>
          </p:nvPr>
        </p:nvSpPr>
        <p:spPr>
          <a:xfrm>
            <a:off x="723905" y="1565592"/>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19" name="Google Shape;219;p28"/>
          <p:cNvSpPr txBox="1">
            <a:spLocks noGrp="1"/>
          </p:cNvSpPr>
          <p:nvPr>
            <p:ph type="subTitle" idx="8"/>
          </p:nvPr>
        </p:nvSpPr>
        <p:spPr>
          <a:xfrm>
            <a:off x="3582900" y="1565592"/>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0" name="Google Shape;220;p28"/>
          <p:cNvSpPr txBox="1">
            <a:spLocks noGrp="1"/>
          </p:cNvSpPr>
          <p:nvPr>
            <p:ph type="subTitle" idx="9"/>
          </p:nvPr>
        </p:nvSpPr>
        <p:spPr>
          <a:xfrm>
            <a:off x="6441895" y="1565592"/>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1" name="Google Shape;221;p28"/>
          <p:cNvSpPr txBox="1">
            <a:spLocks noGrp="1"/>
          </p:cNvSpPr>
          <p:nvPr>
            <p:ph type="subTitle" idx="13"/>
          </p:nvPr>
        </p:nvSpPr>
        <p:spPr>
          <a:xfrm>
            <a:off x="723905" y="3103471"/>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2" name="Google Shape;222;p28"/>
          <p:cNvSpPr txBox="1">
            <a:spLocks noGrp="1"/>
          </p:cNvSpPr>
          <p:nvPr>
            <p:ph type="subTitle" idx="14"/>
          </p:nvPr>
        </p:nvSpPr>
        <p:spPr>
          <a:xfrm>
            <a:off x="3582900" y="3103471"/>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3" name="Google Shape;223;p28"/>
          <p:cNvSpPr txBox="1">
            <a:spLocks noGrp="1"/>
          </p:cNvSpPr>
          <p:nvPr>
            <p:ph type="subTitle" idx="15"/>
          </p:nvPr>
        </p:nvSpPr>
        <p:spPr>
          <a:xfrm>
            <a:off x="6441895" y="3103471"/>
            <a:ext cx="1978200" cy="37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26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224" name="Google Shape;224;p28"/>
          <p:cNvPicPr preferRelativeResize="0"/>
          <p:nvPr/>
        </p:nvPicPr>
        <p:blipFill rotWithShape="1">
          <a:blip r:embed="rId3">
            <a:alphaModFix/>
          </a:blip>
          <a:srcRect r="79051" b="65660"/>
          <a:stretch/>
        </p:blipFill>
        <p:spPr>
          <a:xfrm rot="3640281">
            <a:off x="-238024" y="710341"/>
            <a:ext cx="1113823" cy="1483764"/>
          </a:xfrm>
          <a:prstGeom prst="rect">
            <a:avLst/>
          </a:prstGeom>
          <a:noFill/>
          <a:ln>
            <a:noFill/>
          </a:ln>
        </p:spPr>
      </p:pic>
      <p:pic>
        <p:nvPicPr>
          <p:cNvPr id="225" name="Google Shape;225;p28"/>
          <p:cNvPicPr preferRelativeResize="0"/>
          <p:nvPr/>
        </p:nvPicPr>
        <p:blipFill rotWithShape="1">
          <a:blip r:embed="rId3">
            <a:alphaModFix/>
          </a:blip>
          <a:srcRect l="81908" t="68285" r="365"/>
          <a:stretch/>
        </p:blipFill>
        <p:spPr>
          <a:xfrm rot="10800000">
            <a:off x="8518706" y="3236041"/>
            <a:ext cx="975523" cy="1418275"/>
          </a:xfrm>
          <a:prstGeom prst="rect">
            <a:avLst/>
          </a:prstGeom>
          <a:noFill/>
          <a:ln>
            <a:noFill/>
          </a:ln>
        </p:spPr>
      </p:pic>
      <p:pic>
        <p:nvPicPr>
          <p:cNvPr id="226" name="Google Shape;226;p28"/>
          <p:cNvPicPr preferRelativeResize="0"/>
          <p:nvPr/>
        </p:nvPicPr>
        <p:blipFill rotWithShape="1">
          <a:blip r:embed="rId3">
            <a:alphaModFix/>
          </a:blip>
          <a:srcRect l="83034" t="4402" b="68283"/>
          <a:stretch/>
        </p:blipFill>
        <p:spPr>
          <a:xfrm>
            <a:off x="2776025" y="4055650"/>
            <a:ext cx="929074" cy="1215474"/>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52"/>
        <p:cNvGrpSpPr/>
        <p:nvPr/>
      </p:nvGrpSpPr>
      <p:grpSpPr>
        <a:xfrm>
          <a:off x="0" y="0"/>
          <a:ext cx="0" cy="0"/>
          <a:chOff x="0" y="0"/>
          <a:chExt cx="0" cy="0"/>
        </a:xfrm>
      </p:grpSpPr>
      <p:pic>
        <p:nvPicPr>
          <p:cNvPr id="253" name="Google Shape;253;p31"/>
          <p:cNvPicPr preferRelativeResize="0"/>
          <p:nvPr/>
        </p:nvPicPr>
        <p:blipFill>
          <a:blip r:embed="rId2">
            <a:alphaModFix/>
          </a:blip>
          <a:stretch>
            <a:fillRect/>
          </a:stretch>
        </p:blipFill>
        <p:spPr>
          <a:xfrm>
            <a:off x="0" y="0"/>
            <a:ext cx="9144000" cy="5143500"/>
          </a:xfrm>
          <a:prstGeom prst="rect">
            <a:avLst/>
          </a:prstGeom>
          <a:noFill/>
          <a:ln>
            <a:noFill/>
          </a:ln>
        </p:spPr>
      </p:pic>
      <p:pic>
        <p:nvPicPr>
          <p:cNvPr id="254" name="Google Shape;254;p31"/>
          <p:cNvPicPr preferRelativeResize="0"/>
          <p:nvPr/>
        </p:nvPicPr>
        <p:blipFill rotWithShape="1">
          <a:blip r:embed="rId3">
            <a:alphaModFix/>
          </a:blip>
          <a:srcRect l="52796" r="30707" b="61582"/>
          <a:stretch/>
        </p:blipFill>
        <p:spPr>
          <a:xfrm rot="-1060955">
            <a:off x="8683185" y="297559"/>
            <a:ext cx="874653" cy="1797985"/>
          </a:xfrm>
          <a:prstGeom prst="rect">
            <a:avLst/>
          </a:prstGeom>
          <a:noFill/>
          <a:ln>
            <a:noFill/>
          </a:ln>
        </p:spPr>
      </p:pic>
      <p:sp>
        <p:nvSpPr>
          <p:cNvPr id="255" name="Google Shape;255;p31"/>
          <p:cNvSpPr txBox="1">
            <a:spLocks noGrp="1"/>
          </p:cNvSpPr>
          <p:nvPr>
            <p:ph type="title"/>
          </p:nvPr>
        </p:nvSpPr>
        <p:spPr>
          <a:xfrm>
            <a:off x="3982663" y="540000"/>
            <a:ext cx="44481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8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6" name="Google Shape;256;p31"/>
          <p:cNvSpPr txBox="1">
            <a:spLocks noGrp="1"/>
          </p:cNvSpPr>
          <p:nvPr>
            <p:ph type="subTitle" idx="1"/>
          </p:nvPr>
        </p:nvSpPr>
        <p:spPr>
          <a:xfrm>
            <a:off x="3982625" y="1841450"/>
            <a:ext cx="4448100" cy="105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7" name="Google Shape;257;p31"/>
          <p:cNvSpPr txBox="1"/>
          <p:nvPr/>
        </p:nvSpPr>
        <p:spPr>
          <a:xfrm>
            <a:off x="3484975"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dk1"/>
                </a:solidFill>
                <a:latin typeface="Roboto"/>
                <a:ea typeface="Roboto"/>
                <a:cs typeface="Roboto"/>
                <a:sym typeface="Roboto"/>
              </a:rPr>
              <a:t>CREDITS:</a:t>
            </a:r>
            <a:r>
              <a:rPr lang="en" sz="1200">
                <a:solidFill>
                  <a:schemeClr val="dk1"/>
                </a:solidFill>
                <a:latin typeface="Roboto"/>
                <a:ea typeface="Roboto"/>
                <a:cs typeface="Roboto"/>
                <a:sym typeface="Roboto"/>
              </a:rPr>
              <a:t> This presentation template was created by </a:t>
            </a:r>
            <a:r>
              <a:rPr lang="en" sz="1200" b="1" u="sng">
                <a:solidFill>
                  <a:schemeClr val="dk1"/>
                </a:solidFill>
                <a:latin typeface="Roboto"/>
                <a:ea typeface="Roboto"/>
                <a:cs typeface="Roboto"/>
                <a:sym typeface="Roboto"/>
                <a:hlinkClick r:id="rId4">
                  <a:extLst>
                    <a:ext uri="{A12FA001-AC4F-418D-AE19-62706E023703}">
                      <ahyp:hlinkClr xmlns:ahyp="http://schemas.microsoft.com/office/drawing/2018/hyperlinkcolor" val="tx"/>
                    </a:ext>
                  </a:extLst>
                </a:hlinkClick>
              </a:rPr>
              <a:t>Slidesgo</a:t>
            </a:r>
            <a:r>
              <a:rPr lang="en" sz="1200">
                <a:solidFill>
                  <a:schemeClr val="dk1"/>
                </a:solidFill>
                <a:latin typeface="Roboto"/>
                <a:ea typeface="Roboto"/>
                <a:cs typeface="Roboto"/>
                <a:sym typeface="Roboto"/>
              </a:rPr>
              <a:t>, and includes icons by </a:t>
            </a:r>
            <a:r>
              <a:rPr lang="en" sz="1200" b="1" u="sng">
                <a:solidFill>
                  <a:schemeClr val="dk1"/>
                </a:solidFill>
                <a:latin typeface="Roboto"/>
                <a:ea typeface="Roboto"/>
                <a:cs typeface="Roboto"/>
                <a:sym typeface="Roboto"/>
                <a:hlinkClick r:id="rId5">
                  <a:extLst>
                    <a:ext uri="{A12FA001-AC4F-418D-AE19-62706E023703}">
                      <ahyp:hlinkClr xmlns:ahyp="http://schemas.microsoft.com/office/drawing/2018/hyperlinkcolor" val="tx"/>
                    </a:ext>
                  </a:extLst>
                </a:hlinkClick>
              </a:rPr>
              <a:t>Flaticon</a:t>
            </a:r>
            <a:r>
              <a:rPr lang="en" sz="1200">
                <a:solidFill>
                  <a:schemeClr val="dk1"/>
                </a:solidFill>
                <a:latin typeface="Roboto"/>
                <a:ea typeface="Roboto"/>
                <a:cs typeface="Roboto"/>
                <a:sym typeface="Roboto"/>
              </a:rPr>
              <a:t>, and infographics &amp; images by </a:t>
            </a:r>
            <a:r>
              <a:rPr lang="en" sz="1200" b="1" u="sng">
                <a:solidFill>
                  <a:schemeClr val="dk1"/>
                </a:solidFill>
                <a:latin typeface="Roboto"/>
                <a:ea typeface="Roboto"/>
                <a:cs typeface="Roboto"/>
                <a:sym typeface="Roboto"/>
                <a:hlinkClick r:id="rId6">
                  <a:extLst>
                    <a:ext uri="{A12FA001-AC4F-418D-AE19-62706E023703}">
                      <ahyp:hlinkClr xmlns:ahyp="http://schemas.microsoft.com/office/drawing/2018/hyperlinkcolor" val="tx"/>
                    </a:ext>
                  </a:extLst>
                </a:hlinkClick>
              </a:rPr>
              <a:t>Freepik</a:t>
            </a:r>
            <a:r>
              <a:rPr lang="en" sz="1200" u="sng">
                <a:solidFill>
                  <a:schemeClr val="dk1"/>
                </a:solidFill>
                <a:latin typeface="Roboto"/>
                <a:ea typeface="Roboto"/>
                <a:cs typeface="Roboto"/>
                <a:sym typeface="Roboto"/>
              </a:rPr>
              <a:t> </a:t>
            </a:r>
            <a:endParaRPr sz="1200" b="1" u="sng">
              <a:solidFill>
                <a:schemeClr val="dk1"/>
              </a:solidFill>
              <a:latin typeface="Roboto"/>
              <a:ea typeface="Roboto"/>
              <a:cs typeface="Roboto"/>
              <a:sym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58"/>
        <p:cNvGrpSpPr/>
        <p:nvPr/>
      </p:nvGrpSpPr>
      <p:grpSpPr>
        <a:xfrm>
          <a:off x="0" y="0"/>
          <a:ext cx="0" cy="0"/>
          <a:chOff x="0" y="0"/>
          <a:chExt cx="0" cy="0"/>
        </a:xfrm>
      </p:grpSpPr>
      <p:pic>
        <p:nvPicPr>
          <p:cNvPr id="259" name="Google Shape;259;p32"/>
          <p:cNvPicPr preferRelativeResize="0"/>
          <p:nvPr/>
        </p:nvPicPr>
        <p:blipFill>
          <a:blip r:embed="rId2">
            <a:alphaModFix/>
          </a:blip>
          <a:stretch>
            <a:fillRect/>
          </a:stretch>
        </p:blipFill>
        <p:spPr>
          <a:xfrm>
            <a:off x="-3722" y="6662"/>
            <a:ext cx="9144000" cy="5143500"/>
          </a:xfrm>
          <a:prstGeom prst="rect">
            <a:avLst/>
          </a:prstGeom>
          <a:noFill/>
          <a:ln>
            <a:noFill/>
          </a:ln>
        </p:spPr>
      </p:pic>
      <p:pic>
        <p:nvPicPr>
          <p:cNvPr id="260" name="Google Shape;260;p32"/>
          <p:cNvPicPr preferRelativeResize="0"/>
          <p:nvPr/>
        </p:nvPicPr>
        <p:blipFill rotWithShape="1">
          <a:blip r:embed="rId3">
            <a:alphaModFix/>
          </a:blip>
          <a:srcRect r="79051" b="65660"/>
          <a:stretch/>
        </p:blipFill>
        <p:spPr>
          <a:xfrm>
            <a:off x="8427047" y="2141081"/>
            <a:ext cx="927026" cy="1234866"/>
          </a:xfrm>
          <a:prstGeom prst="rect">
            <a:avLst/>
          </a:prstGeom>
          <a:noFill/>
          <a:ln>
            <a:noFill/>
          </a:ln>
        </p:spPr>
      </p:pic>
      <p:pic>
        <p:nvPicPr>
          <p:cNvPr id="261" name="Google Shape;261;p32"/>
          <p:cNvPicPr preferRelativeResize="0"/>
          <p:nvPr/>
        </p:nvPicPr>
        <p:blipFill rotWithShape="1">
          <a:blip r:embed="rId4">
            <a:alphaModFix/>
          </a:blip>
          <a:srcRect l="52796" r="30707" b="61582"/>
          <a:stretch/>
        </p:blipFill>
        <p:spPr>
          <a:xfrm flipH="1">
            <a:off x="-3722" y="151138"/>
            <a:ext cx="927026" cy="19056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62"/>
        <p:cNvGrpSpPr/>
        <p:nvPr/>
      </p:nvGrpSpPr>
      <p:grpSpPr>
        <a:xfrm>
          <a:off x="0" y="0"/>
          <a:ext cx="0" cy="0"/>
          <a:chOff x="0" y="0"/>
          <a:chExt cx="0" cy="0"/>
        </a:xfrm>
      </p:grpSpPr>
      <p:pic>
        <p:nvPicPr>
          <p:cNvPr id="263" name="Google Shape;263;p33"/>
          <p:cNvPicPr preferRelativeResize="0"/>
          <p:nvPr/>
        </p:nvPicPr>
        <p:blipFill>
          <a:blip r:embed="rId2">
            <a:alphaModFix/>
          </a:blip>
          <a:stretch>
            <a:fillRect/>
          </a:stretch>
        </p:blipFill>
        <p:spPr>
          <a:xfrm>
            <a:off x="14880" y="0"/>
            <a:ext cx="9144000" cy="5143500"/>
          </a:xfrm>
          <a:prstGeom prst="rect">
            <a:avLst/>
          </a:prstGeom>
          <a:noFill/>
          <a:ln>
            <a:noFill/>
          </a:ln>
        </p:spPr>
      </p:pic>
      <p:pic>
        <p:nvPicPr>
          <p:cNvPr id="264" name="Google Shape;264;p33"/>
          <p:cNvPicPr preferRelativeResize="0"/>
          <p:nvPr/>
        </p:nvPicPr>
        <p:blipFill rotWithShape="1">
          <a:blip r:embed="rId3">
            <a:alphaModFix/>
          </a:blip>
          <a:srcRect r="79051" b="65660"/>
          <a:stretch/>
        </p:blipFill>
        <p:spPr>
          <a:xfrm flipH="1">
            <a:off x="-573456" y="2677212"/>
            <a:ext cx="1308325" cy="1742799"/>
          </a:xfrm>
          <a:prstGeom prst="rect">
            <a:avLst/>
          </a:prstGeom>
          <a:noFill/>
          <a:ln>
            <a:noFill/>
          </a:ln>
        </p:spPr>
      </p:pic>
      <p:pic>
        <p:nvPicPr>
          <p:cNvPr id="265" name="Google Shape;265;p33"/>
          <p:cNvPicPr preferRelativeResize="0"/>
          <p:nvPr/>
        </p:nvPicPr>
        <p:blipFill rotWithShape="1">
          <a:blip r:embed="rId3">
            <a:alphaModFix/>
          </a:blip>
          <a:srcRect l="83034" t="4402" b="68283"/>
          <a:stretch/>
        </p:blipFill>
        <p:spPr>
          <a:xfrm flipH="1">
            <a:off x="8373555" y="881676"/>
            <a:ext cx="1155099" cy="1511188"/>
          </a:xfrm>
          <a:prstGeom prst="rect">
            <a:avLst/>
          </a:prstGeom>
          <a:noFill/>
          <a:ln>
            <a:noFill/>
          </a:ln>
        </p:spPr>
      </p:pic>
      <p:pic>
        <p:nvPicPr>
          <p:cNvPr id="266" name="Google Shape;266;p33"/>
          <p:cNvPicPr preferRelativeResize="0"/>
          <p:nvPr/>
        </p:nvPicPr>
        <p:blipFill rotWithShape="1">
          <a:blip r:embed="rId3">
            <a:alphaModFix/>
          </a:blip>
          <a:srcRect l="53794" t="68285" r="30236"/>
          <a:stretch/>
        </p:blipFill>
        <p:spPr>
          <a:xfrm rot="5400000">
            <a:off x="6280576" y="4045125"/>
            <a:ext cx="840398" cy="13563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500"/>
              <a:buFont typeface="ZCOOL XiaoWei"/>
              <a:buNone/>
              <a:defRPr sz="3500">
                <a:solidFill>
                  <a:schemeClr val="dk1"/>
                </a:solidFill>
                <a:latin typeface="ZCOOL XiaoWei"/>
                <a:ea typeface="ZCOOL XiaoWei"/>
                <a:cs typeface="ZCOOL XiaoWei"/>
                <a:sym typeface="ZCOOL XiaoWei"/>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5" r:id="rId5"/>
    <p:sldLayoutId id="2147483657" r:id="rId6"/>
    <p:sldLayoutId id="2147483659" r:id="rId7"/>
    <p:sldLayoutId id="2147483660" r:id="rId8"/>
    <p:sldLayoutId id="2147483661" r:id="rId9"/>
    <p:sldLayoutId id="2147483663" r:id="rId10"/>
    <p:sldLayoutId id="2147483665" r:id="rId11"/>
    <p:sldLayoutId id="2147483666" r:id="rId12"/>
    <p:sldLayoutId id="2147483669" r:id="rId13"/>
    <p:sldLayoutId id="2147483670" r:id="rId14"/>
    <p:sldLayoutId id="2147483671" r:id="rId15"/>
    <p:sldLayoutId id="2147483672" r:id="rId16"/>
    <p:sldLayoutId id="2147483674" r:id="rId17"/>
    <p:sldLayoutId id="2147483677" r:id="rId18"/>
    <p:sldLayoutId id="2147483678" r:id="rId19"/>
    <p:sldLayoutId id="2147483679"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hyperlink" Target="https://www.merriam-webster.com/dictionary/aromatherapy"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hyperlink" Target="https://news.okstate.edu/articles/veterinary-medicine/2018/essential-oils-and-pets.html" TargetMode="External"/><Relationship Id="rId4" Type="http://schemas.openxmlformats.org/officeDocument/2006/relationships/hyperlink" Target="https://www.researchgate.net/profile/Milica-Acimovic/publication/349485550_Essential_Oils_Inhalation_Aromatherapy_-A_Comprehensive_Review/links/6032d264a6fdcc37a84249c8/Essential-Oils-Inhalation-Aromatherapy-A-Comprehensive-Review.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37"/>
          <p:cNvPicPr preferRelativeResize="0"/>
          <p:nvPr/>
        </p:nvPicPr>
        <p:blipFill rotWithShape="1">
          <a:blip r:embed="rId3">
            <a:alphaModFix amt="70000"/>
          </a:blip>
          <a:srcRect l="61921" t="68477" r="3742"/>
          <a:stretch/>
        </p:blipFill>
        <p:spPr>
          <a:xfrm>
            <a:off x="5558313" y="1412972"/>
            <a:ext cx="3384601" cy="2999675"/>
          </a:xfrm>
          <a:prstGeom prst="rect">
            <a:avLst/>
          </a:prstGeom>
          <a:noFill/>
          <a:ln>
            <a:noFill/>
          </a:ln>
        </p:spPr>
      </p:pic>
      <p:sp>
        <p:nvSpPr>
          <p:cNvPr id="278" name="Google Shape;278;p37"/>
          <p:cNvSpPr txBox="1">
            <a:spLocks noGrp="1"/>
          </p:cNvSpPr>
          <p:nvPr>
            <p:ph type="ctrTitle"/>
          </p:nvPr>
        </p:nvSpPr>
        <p:spPr>
          <a:xfrm>
            <a:off x="744775" y="1126526"/>
            <a:ext cx="5681826" cy="208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t>Aromatherapy</a:t>
            </a:r>
            <a:r>
              <a:rPr lang="en" sz="3500" dirty="0"/>
              <a:t> </a:t>
            </a:r>
            <a:endParaRPr sz="3500" dirty="0"/>
          </a:p>
          <a:p>
            <a:pPr marL="0" lvl="0" indent="0" algn="l" rtl="0">
              <a:spcBef>
                <a:spcPts val="0"/>
              </a:spcBef>
              <a:spcAft>
                <a:spcPts val="0"/>
              </a:spcAft>
              <a:buNone/>
            </a:pPr>
            <a:r>
              <a:rPr lang="en" sz="5000" dirty="0">
                <a:solidFill>
                  <a:schemeClr val="accent1"/>
                </a:solidFill>
              </a:rPr>
              <a:t>Potential Benefits of Using Essential Oils</a:t>
            </a:r>
            <a:endParaRPr sz="5000" dirty="0">
              <a:solidFill>
                <a:schemeClr val="accent1"/>
              </a:solidFill>
            </a:endParaRPr>
          </a:p>
        </p:txBody>
      </p:sp>
      <p:sp>
        <p:nvSpPr>
          <p:cNvPr id="279" name="Google Shape;279;p37"/>
          <p:cNvSpPr txBox="1">
            <a:spLocks noGrp="1"/>
          </p:cNvSpPr>
          <p:nvPr>
            <p:ph type="subTitle" idx="1"/>
          </p:nvPr>
        </p:nvSpPr>
        <p:spPr>
          <a:xfrm>
            <a:off x="226338" y="4480499"/>
            <a:ext cx="8917662" cy="45414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CAUTION: Do not use in place of regular medical treatment and avoid if you have sensitivity or allergic reactions to oils/aromas.</a:t>
            </a:r>
            <a:endParaRPr sz="1200" dirty="0"/>
          </a:p>
        </p:txBody>
      </p:sp>
      <p:pic>
        <p:nvPicPr>
          <p:cNvPr id="280" name="Google Shape;280;p37"/>
          <p:cNvPicPr preferRelativeResize="0"/>
          <p:nvPr/>
        </p:nvPicPr>
        <p:blipFill>
          <a:blip r:embed="rId4">
            <a:alphaModFix/>
          </a:blip>
          <a:stretch>
            <a:fillRect/>
          </a:stretch>
        </p:blipFill>
        <p:spPr>
          <a:xfrm>
            <a:off x="5867000" y="1126526"/>
            <a:ext cx="2767225" cy="2949450"/>
          </a:xfrm>
          <a:prstGeom prst="rect">
            <a:avLst/>
          </a:prstGeom>
          <a:noFill/>
          <a:ln>
            <a:noFill/>
          </a:ln>
        </p:spPr>
      </p:pic>
      <p:grpSp>
        <p:nvGrpSpPr>
          <p:cNvPr id="2" name="Google Shape;9010;p85">
            <a:extLst>
              <a:ext uri="{FF2B5EF4-FFF2-40B4-BE49-F238E27FC236}">
                <a16:creationId xmlns:a16="http://schemas.microsoft.com/office/drawing/2014/main" id="{1FA2D172-89FD-4464-9524-8ECFBEB1AE3C}"/>
              </a:ext>
            </a:extLst>
          </p:cNvPr>
          <p:cNvGrpSpPr/>
          <p:nvPr/>
        </p:nvGrpSpPr>
        <p:grpSpPr>
          <a:xfrm>
            <a:off x="368298" y="4109138"/>
            <a:ext cx="477425" cy="423993"/>
            <a:chOff x="3584280" y="3699191"/>
            <a:chExt cx="358069" cy="317995"/>
          </a:xfrm>
          <a:solidFill>
            <a:schemeClr val="accent1"/>
          </a:solidFill>
        </p:grpSpPr>
        <p:sp>
          <p:nvSpPr>
            <p:cNvPr id="3" name="Google Shape;9011;p85">
              <a:extLst>
                <a:ext uri="{FF2B5EF4-FFF2-40B4-BE49-F238E27FC236}">
                  <a16:creationId xmlns:a16="http://schemas.microsoft.com/office/drawing/2014/main" id="{6155CA2F-4A7B-3BBC-35BB-3BDF42AD674A}"/>
                </a:ext>
              </a:extLst>
            </p:cNvPr>
            <p:cNvSpPr/>
            <p:nvPr/>
          </p:nvSpPr>
          <p:spPr>
            <a:xfrm>
              <a:off x="3584280" y="3699191"/>
              <a:ext cx="358069" cy="317995"/>
            </a:xfrm>
            <a:custGeom>
              <a:avLst/>
              <a:gdLst/>
              <a:ahLst/>
              <a:cxnLst/>
              <a:rect l="l" t="t" r="r" b="b"/>
              <a:pathLst>
                <a:path w="11276" h="10014" extrusionOk="0">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 name="Google Shape;9012;p85">
              <a:extLst>
                <a:ext uri="{FF2B5EF4-FFF2-40B4-BE49-F238E27FC236}">
                  <a16:creationId xmlns:a16="http://schemas.microsoft.com/office/drawing/2014/main" id="{A0848BC2-8F0A-D0DC-DA5A-58C7905FC404}"/>
                </a:ext>
              </a:extLst>
            </p:cNvPr>
            <p:cNvSpPr/>
            <p:nvPr/>
          </p:nvSpPr>
          <p:spPr>
            <a:xfrm>
              <a:off x="3613400" y="3727167"/>
              <a:ext cx="299831" cy="261661"/>
            </a:xfrm>
            <a:custGeom>
              <a:avLst/>
              <a:gdLst/>
              <a:ahLst/>
              <a:cxnLst/>
              <a:rect l="l" t="t" r="r" b="b"/>
              <a:pathLst>
                <a:path w="9442" h="8240" extrusionOk="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 name="Google Shape;9013;p85">
              <a:extLst>
                <a:ext uri="{FF2B5EF4-FFF2-40B4-BE49-F238E27FC236}">
                  <a16:creationId xmlns:a16="http://schemas.microsoft.com/office/drawing/2014/main" id="{D1D2AA82-94E5-EB17-AB76-199EFB8AD109}"/>
                </a:ext>
              </a:extLst>
            </p:cNvPr>
            <p:cNvSpPr/>
            <p:nvPr/>
          </p:nvSpPr>
          <p:spPr>
            <a:xfrm>
              <a:off x="3735879" y="3910171"/>
              <a:ext cx="54873" cy="54841"/>
            </a:xfrm>
            <a:custGeom>
              <a:avLst/>
              <a:gdLst/>
              <a:ahLst/>
              <a:cxnLst/>
              <a:rect l="l" t="t" r="r" b="b"/>
              <a:pathLst>
                <a:path w="1728" h="1727" extrusionOk="0">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 name="Google Shape;9014;p85">
              <a:extLst>
                <a:ext uri="{FF2B5EF4-FFF2-40B4-BE49-F238E27FC236}">
                  <a16:creationId xmlns:a16="http://schemas.microsoft.com/office/drawing/2014/main" id="{2FD4EC17-705A-EFDD-4380-E616D6464EE9}"/>
                </a:ext>
              </a:extLst>
            </p:cNvPr>
            <p:cNvSpPr/>
            <p:nvPr/>
          </p:nvSpPr>
          <p:spPr>
            <a:xfrm>
              <a:off x="3738896" y="3788422"/>
              <a:ext cx="49188" cy="114604"/>
            </a:xfrm>
            <a:custGeom>
              <a:avLst/>
              <a:gdLst/>
              <a:ahLst/>
              <a:cxnLst/>
              <a:rect l="l" t="t" r="r" b="b"/>
              <a:pathLst>
                <a:path w="1549" h="3609" extrusionOk="0">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39"/>
          <p:cNvPicPr preferRelativeResize="0"/>
          <p:nvPr/>
        </p:nvPicPr>
        <p:blipFill rotWithShape="1">
          <a:blip r:embed="rId3">
            <a:alphaModFix amt="70000"/>
          </a:blip>
          <a:srcRect l="65664" t="31986" b="36490"/>
          <a:stretch/>
        </p:blipFill>
        <p:spPr>
          <a:xfrm>
            <a:off x="6292776" y="1963392"/>
            <a:ext cx="3462174" cy="3068432"/>
          </a:xfrm>
          <a:prstGeom prst="rect">
            <a:avLst/>
          </a:prstGeom>
          <a:noFill/>
          <a:ln>
            <a:noFill/>
          </a:ln>
        </p:spPr>
      </p:pic>
      <p:pic>
        <p:nvPicPr>
          <p:cNvPr id="295" name="Google Shape;295;p39"/>
          <p:cNvPicPr preferRelativeResize="0"/>
          <p:nvPr/>
        </p:nvPicPr>
        <p:blipFill rotWithShape="1">
          <a:blip r:embed="rId4">
            <a:alphaModFix/>
          </a:blip>
          <a:srcRect l="2739" t="35850" r="64452" b="35154"/>
          <a:stretch/>
        </p:blipFill>
        <p:spPr>
          <a:xfrm>
            <a:off x="1426946" y="2996503"/>
            <a:ext cx="927451" cy="789651"/>
          </a:xfrm>
          <a:prstGeom prst="rect">
            <a:avLst/>
          </a:prstGeom>
          <a:noFill/>
          <a:ln>
            <a:noFill/>
          </a:ln>
        </p:spPr>
      </p:pic>
      <p:pic>
        <p:nvPicPr>
          <p:cNvPr id="296" name="Google Shape;296;p39"/>
          <p:cNvPicPr preferRelativeResize="0"/>
          <p:nvPr/>
        </p:nvPicPr>
        <p:blipFill rotWithShape="1">
          <a:blip r:embed="rId4">
            <a:alphaModFix/>
          </a:blip>
          <a:srcRect l="2739" t="35850" r="64452" b="35154"/>
          <a:stretch/>
        </p:blipFill>
        <p:spPr>
          <a:xfrm>
            <a:off x="4630868" y="2999232"/>
            <a:ext cx="927451" cy="789651"/>
          </a:xfrm>
          <a:prstGeom prst="rect">
            <a:avLst/>
          </a:prstGeom>
          <a:noFill/>
          <a:ln>
            <a:noFill/>
          </a:ln>
        </p:spPr>
      </p:pic>
      <p:pic>
        <p:nvPicPr>
          <p:cNvPr id="297" name="Google Shape;297;p39"/>
          <p:cNvPicPr preferRelativeResize="0"/>
          <p:nvPr/>
        </p:nvPicPr>
        <p:blipFill rotWithShape="1">
          <a:blip r:embed="rId4">
            <a:alphaModFix/>
          </a:blip>
          <a:srcRect l="2739" t="35850" r="64452" b="35154"/>
          <a:stretch/>
        </p:blipFill>
        <p:spPr>
          <a:xfrm>
            <a:off x="4630868" y="1173748"/>
            <a:ext cx="927451" cy="789651"/>
          </a:xfrm>
          <a:prstGeom prst="rect">
            <a:avLst/>
          </a:prstGeom>
          <a:noFill/>
          <a:ln>
            <a:noFill/>
          </a:ln>
        </p:spPr>
      </p:pic>
      <p:pic>
        <p:nvPicPr>
          <p:cNvPr id="298" name="Google Shape;298;p39"/>
          <p:cNvPicPr preferRelativeResize="0"/>
          <p:nvPr/>
        </p:nvPicPr>
        <p:blipFill rotWithShape="1">
          <a:blip r:embed="rId4">
            <a:alphaModFix/>
          </a:blip>
          <a:srcRect l="2739" t="35850" r="64452" b="35154"/>
          <a:stretch/>
        </p:blipFill>
        <p:spPr>
          <a:xfrm>
            <a:off x="1426946" y="1173748"/>
            <a:ext cx="927451" cy="789651"/>
          </a:xfrm>
          <a:prstGeom prst="rect">
            <a:avLst/>
          </a:prstGeom>
          <a:noFill/>
          <a:ln>
            <a:noFill/>
          </a:ln>
        </p:spPr>
      </p:pic>
      <p:sp>
        <p:nvSpPr>
          <p:cNvPr id="299" name="Google Shape;299;p39"/>
          <p:cNvSpPr txBox="1">
            <a:spLocks noGrp="1"/>
          </p:cNvSpPr>
          <p:nvPr>
            <p:ph type="title"/>
          </p:nvPr>
        </p:nvSpPr>
        <p:spPr>
          <a:xfrm>
            <a:off x="720000" y="445025"/>
            <a:ext cx="55095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Today's Learning Objectives</a:t>
            </a:r>
            <a:endParaRPr dirty="0"/>
          </a:p>
        </p:txBody>
      </p:sp>
      <p:sp>
        <p:nvSpPr>
          <p:cNvPr id="304" name="Google Shape;304;p39"/>
          <p:cNvSpPr txBox="1">
            <a:spLocks noGrp="1"/>
          </p:cNvSpPr>
          <p:nvPr>
            <p:ph type="title" idx="5"/>
          </p:nvPr>
        </p:nvSpPr>
        <p:spPr>
          <a:xfrm>
            <a:off x="1487239" y="1344775"/>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05" name="Google Shape;305;p39"/>
          <p:cNvSpPr txBox="1">
            <a:spLocks noGrp="1"/>
          </p:cNvSpPr>
          <p:nvPr>
            <p:ph type="title" idx="6"/>
          </p:nvPr>
        </p:nvSpPr>
        <p:spPr>
          <a:xfrm>
            <a:off x="1487239" y="3166384"/>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06" name="Google Shape;306;p39"/>
          <p:cNvSpPr txBox="1">
            <a:spLocks noGrp="1"/>
          </p:cNvSpPr>
          <p:nvPr>
            <p:ph type="title" idx="7"/>
          </p:nvPr>
        </p:nvSpPr>
        <p:spPr>
          <a:xfrm>
            <a:off x="4691161" y="1344775"/>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307" name="Google Shape;307;p39"/>
          <p:cNvSpPr txBox="1">
            <a:spLocks noGrp="1"/>
          </p:cNvSpPr>
          <p:nvPr>
            <p:ph type="title" idx="8"/>
          </p:nvPr>
        </p:nvSpPr>
        <p:spPr>
          <a:xfrm>
            <a:off x="4691161" y="3166384"/>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308" name="Google Shape;308;p39"/>
          <p:cNvSpPr txBox="1">
            <a:spLocks noGrp="1"/>
          </p:cNvSpPr>
          <p:nvPr>
            <p:ph type="subTitle" idx="9"/>
          </p:nvPr>
        </p:nvSpPr>
        <p:spPr>
          <a:xfrm>
            <a:off x="719989" y="2167012"/>
            <a:ext cx="2305500"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t>Define Aromatherapy</a:t>
            </a:r>
            <a:endParaRPr sz="2400" dirty="0"/>
          </a:p>
        </p:txBody>
      </p:sp>
      <p:sp>
        <p:nvSpPr>
          <p:cNvPr id="309" name="Google Shape;309;p39"/>
          <p:cNvSpPr txBox="1">
            <a:spLocks noGrp="1"/>
          </p:cNvSpPr>
          <p:nvPr>
            <p:ph type="subTitle" idx="13"/>
          </p:nvPr>
        </p:nvSpPr>
        <p:spPr>
          <a:xfrm>
            <a:off x="128645" y="4127193"/>
            <a:ext cx="3524051"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t>Discuss Carrier Oils &amp; </a:t>
            </a:r>
          </a:p>
          <a:p>
            <a:pPr marL="0" lvl="0" indent="0" algn="ctr" rtl="0">
              <a:spcBef>
                <a:spcPts val="0"/>
              </a:spcBef>
              <a:spcAft>
                <a:spcPts val="0"/>
              </a:spcAft>
              <a:buNone/>
            </a:pPr>
            <a:r>
              <a:rPr lang="en" sz="2400" dirty="0"/>
              <a:t>Their Role in Aromatherapy</a:t>
            </a:r>
            <a:endParaRPr sz="2400" dirty="0"/>
          </a:p>
        </p:txBody>
      </p:sp>
      <p:sp>
        <p:nvSpPr>
          <p:cNvPr id="310" name="Google Shape;310;p39"/>
          <p:cNvSpPr txBox="1">
            <a:spLocks noGrp="1"/>
          </p:cNvSpPr>
          <p:nvPr>
            <p:ph type="subTitle" idx="14"/>
          </p:nvPr>
        </p:nvSpPr>
        <p:spPr>
          <a:xfrm>
            <a:off x="3262380" y="2284065"/>
            <a:ext cx="3956364"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a:t>Identify Commonly Used Essential Oils &amp; Possible Benefits</a:t>
            </a:r>
            <a:endParaRPr sz="2400" dirty="0"/>
          </a:p>
        </p:txBody>
      </p:sp>
      <p:sp>
        <p:nvSpPr>
          <p:cNvPr id="311" name="Google Shape;311;p39"/>
          <p:cNvSpPr txBox="1">
            <a:spLocks noGrp="1"/>
          </p:cNvSpPr>
          <p:nvPr>
            <p:ph type="subTitle" idx="15"/>
          </p:nvPr>
        </p:nvSpPr>
        <p:spPr>
          <a:xfrm>
            <a:off x="3474749" y="4106116"/>
            <a:ext cx="3531625"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a:t>Understand Safety &amp; </a:t>
            </a:r>
          </a:p>
          <a:p>
            <a:pPr marL="0" lvl="0" indent="0" algn="ctr" rtl="0">
              <a:spcBef>
                <a:spcPts val="0"/>
              </a:spcBef>
              <a:spcAft>
                <a:spcPts val="0"/>
              </a:spcAft>
              <a:buNone/>
            </a:pPr>
            <a:r>
              <a:rPr lang="en-US" sz="2400" dirty="0"/>
              <a:t>Precautions when using essential oils</a:t>
            </a:r>
            <a:endParaRPr sz="2400" dirty="0"/>
          </a:p>
        </p:txBody>
      </p:sp>
      <p:pic>
        <p:nvPicPr>
          <p:cNvPr id="312" name="Google Shape;312;p39"/>
          <p:cNvPicPr preferRelativeResize="0"/>
          <p:nvPr/>
        </p:nvPicPr>
        <p:blipFill>
          <a:blip r:embed="rId5">
            <a:alphaModFix/>
          </a:blip>
          <a:stretch>
            <a:fillRect/>
          </a:stretch>
        </p:blipFill>
        <p:spPr>
          <a:xfrm>
            <a:off x="6664963" y="1570125"/>
            <a:ext cx="3531625" cy="3238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10" name="Subtitle 9">
            <a:extLst>
              <a:ext uri="{FF2B5EF4-FFF2-40B4-BE49-F238E27FC236}">
                <a16:creationId xmlns:a16="http://schemas.microsoft.com/office/drawing/2014/main" id="{31652B8F-7D65-DDE2-F6C8-2D717026F904}"/>
              </a:ext>
            </a:extLst>
          </p:cNvPr>
          <p:cNvSpPr>
            <a:spLocks noGrp="1"/>
          </p:cNvSpPr>
          <p:nvPr>
            <p:ph type="subTitle" idx="1"/>
          </p:nvPr>
        </p:nvSpPr>
        <p:spPr>
          <a:xfrm>
            <a:off x="3693192" y="1884919"/>
            <a:ext cx="5197149" cy="1060426"/>
          </a:xfrm>
        </p:spPr>
        <p:txBody>
          <a:bodyPr/>
          <a:lstStyle/>
          <a:p>
            <a:pPr algn="ctr"/>
            <a:r>
              <a:rPr lang="en-US" dirty="0"/>
              <a:t>E</a:t>
            </a:r>
            <a:r>
              <a:rPr lang="en-US" sz="2400" dirty="0"/>
              <a:t>njoying the benefits of aromatherapy!</a:t>
            </a:r>
            <a:endParaRPr lang="en-US" dirty="0"/>
          </a:p>
        </p:txBody>
      </p:sp>
      <p:pic>
        <p:nvPicPr>
          <p:cNvPr id="9" name="Picture 8">
            <a:extLst>
              <a:ext uri="{FF2B5EF4-FFF2-40B4-BE49-F238E27FC236}">
                <a16:creationId xmlns:a16="http://schemas.microsoft.com/office/drawing/2014/main" id="{0026D7D0-6DF8-85E4-CF75-AADB74DD5342}"/>
              </a:ext>
            </a:extLst>
          </p:cNvPr>
          <p:cNvPicPr>
            <a:picLocks noChangeAspect="1"/>
          </p:cNvPicPr>
          <p:nvPr/>
        </p:nvPicPr>
        <p:blipFill>
          <a:blip r:embed="rId3"/>
          <a:stretch>
            <a:fillRect/>
          </a:stretch>
        </p:blipFill>
        <p:spPr>
          <a:xfrm>
            <a:off x="253659" y="305860"/>
            <a:ext cx="3994356" cy="4424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41"/>
          <p:cNvPicPr preferRelativeResize="0"/>
          <p:nvPr/>
        </p:nvPicPr>
        <p:blipFill rotWithShape="1">
          <a:blip r:embed="rId3">
            <a:alphaModFix amt="70000"/>
          </a:blip>
          <a:srcRect l="34366" r="34199" b="68477"/>
          <a:stretch/>
        </p:blipFill>
        <p:spPr>
          <a:xfrm>
            <a:off x="469176" y="1837724"/>
            <a:ext cx="3265749" cy="3161801"/>
          </a:xfrm>
          <a:prstGeom prst="rect">
            <a:avLst/>
          </a:prstGeom>
          <a:noFill/>
          <a:ln>
            <a:noFill/>
          </a:ln>
        </p:spPr>
      </p:pic>
      <p:pic>
        <p:nvPicPr>
          <p:cNvPr id="324" name="Google Shape;324;p41"/>
          <p:cNvPicPr preferRelativeResize="0"/>
          <p:nvPr/>
        </p:nvPicPr>
        <p:blipFill rotWithShape="1">
          <a:blip r:embed="rId4">
            <a:alphaModFix/>
          </a:blip>
          <a:srcRect l="2739" t="35850" r="64452" b="35154"/>
          <a:stretch/>
        </p:blipFill>
        <p:spPr>
          <a:xfrm>
            <a:off x="5235200" y="1237700"/>
            <a:ext cx="1450300" cy="1234801"/>
          </a:xfrm>
          <a:prstGeom prst="rect">
            <a:avLst/>
          </a:prstGeom>
          <a:noFill/>
          <a:ln>
            <a:noFill/>
          </a:ln>
        </p:spPr>
      </p:pic>
      <p:sp>
        <p:nvSpPr>
          <p:cNvPr id="325" name="Google Shape;325;p41"/>
          <p:cNvSpPr txBox="1">
            <a:spLocks noGrp="1"/>
          </p:cNvSpPr>
          <p:nvPr>
            <p:ph type="title"/>
          </p:nvPr>
        </p:nvSpPr>
        <p:spPr>
          <a:xfrm>
            <a:off x="3724200" y="2572875"/>
            <a:ext cx="4345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Aromatherapy</a:t>
            </a:r>
            <a:endParaRPr dirty="0"/>
          </a:p>
        </p:txBody>
      </p:sp>
      <p:sp>
        <p:nvSpPr>
          <p:cNvPr id="326" name="Google Shape;326;p41"/>
          <p:cNvSpPr txBox="1">
            <a:spLocks noGrp="1"/>
          </p:cNvSpPr>
          <p:nvPr>
            <p:ph type="title" idx="2"/>
          </p:nvPr>
        </p:nvSpPr>
        <p:spPr>
          <a:xfrm>
            <a:off x="5333275" y="1434199"/>
            <a:ext cx="11274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27" name="Google Shape;327;p41"/>
          <p:cNvSpPr txBox="1">
            <a:spLocks noGrp="1"/>
          </p:cNvSpPr>
          <p:nvPr>
            <p:ph type="subTitle" idx="1"/>
          </p:nvPr>
        </p:nvSpPr>
        <p:spPr>
          <a:xfrm>
            <a:off x="3724200" y="3401800"/>
            <a:ext cx="4345500" cy="37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dirty="0"/>
              <a:t>What is it?</a:t>
            </a:r>
            <a:endParaRPr sz="2800" dirty="0"/>
          </a:p>
        </p:txBody>
      </p:sp>
      <p:pic>
        <p:nvPicPr>
          <p:cNvPr id="328" name="Google Shape;328;p41"/>
          <p:cNvPicPr preferRelativeResize="0"/>
          <p:nvPr/>
        </p:nvPicPr>
        <p:blipFill>
          <a:blip r:embed="rId5">
            <a:alphaModFix/>
          </a:blip>
          <a:stretch>
            <a:fillRect/>
          </a:stretch>
        </p:blipFill>
        <p:spPr>
          <a:xfrm>
            <a:off x="469179" y="1485452"/>
            <a:ext cx="3097770" cy="3118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43"/>
          <p:cNvPicPr preferRelativeResize="0"/>
          <p:nvPr/>
        </p:nvPicPr>
        <p:blipFill rotWithShape="1">
          <a:blip r:embed="rId3">
            <a:alphaModFix amt="70000"/>
          </a:blip>
          <a:srcRect l="36057" t="31743" r="36888" b="34898"/>
          <a:stretch/>
        </p:blipFill>
        <p:spPr>
          <a:xfrm>
            <a:off x="5306725" y="938548"/>
            <a:ext cx="3288699" cy="3914549"/>
          </a:xfrm>
          <a:prstGeom prst="rect">
            <a:avLst/>
          </a:prstGeom>
          <a:noFill/>
          <a:ln>
            <a:noFill/>
          </a:ln>
        </p:spPr>
      </p:pic>
      <p:sp>
        <p:nvSpPr>
          <p:cNvPr id="341" name="Google Shape;341;p43"/>
          <p:cNvSpPr txBox="1">
            <a:spLocks noGrp="1"/>
          </p:cNvSpPr>
          <p:nvPr>
            <p:ph type="title"/>
          </p:nvPr>
        </p:nvSpPr>
        <p:spPr>
          <a:xfrm>
            <a:off x="719557" y="179136"/>
            <a:ext cx="77109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History of Aromatherapy</a:t>
            </a:r>
            <a:endParaRPr dirty="0"/>
          </a:p>
        </p:txBody>
      </p:sp>
      <p:sp>
        <p:nvSpPr>
          <p:cNvPr id="342" name="Google Shape;342;p43"/>
          <p:cNvSpPr txBox="1">
            <a:spLocks noGrp="1"/>
          </p:cNvSpPr>
          <p:nvPr>
            <p:ph type="subTitle" idx="1"/>
          </p:nvPr>
        </p:nvSpPr>
        <p:spPr>
          <a:xfrm>
            <a:off x="371192" y="822925"/>
            <a:ext cx="6002448" cy="349764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Ancient cultures incorporated aromatic plant components in resins, balms and oils.  </a:t>
            </a:r>
            <a:endParaRPr dirty="0"/>
          </a:p>
          <a:p>
            <a:pPr marL="457200" lvl="0" indent="-330200" algn="l" rtl="0">
              <a:spcBef>
                <a:spcPts val="1000"/>
              </a:spcBef>
              <a:spcAft>
                <a:spcPts val="0"/>
              </a:spcAft>
              <a:buSzPts val="1600"/>
              <a:buFont typeface="Wingdings" panose="05000000000000000000" pitchFamily="2" charset="2"/>
              <a:buChar char="v"/>
            </a:pPr>
            <a:r>
              <a:rPr lang="en" sz="1400" dirty="0"/>
              <a:t>Ancient Egyptians- Used aromatic oils in beauty creams and during the mummification process.</a:t>
            </a:r>
          </a:p>
          <a:p>
            <a:pPr marL="127000" lvl="0" indent="0" algn="l" rtl="0">
              <a:spcBef>
                <a:spcPts val="1000"/>
              </a:spcBef>
              <a:spcAft>
                <a:spcPts val="0"/>
              </a:spcAft>
              <a:buSzPts val="1600"/>
              <a:buNone/>
            </a:pPr>
            <a:endParaRPr sz="1400" dirty="0"/>
          </a:p>
          <a:p>
            <a:pPr marL="457200" lvl="0" indent="-330200" algn="l" rtl="0">
              <a:spcBef>
                <a:spcPts val="0"/>
              </a:spcBef>
              <a:spcAft>
                <a:spcPts val="0"/>
              </a:spcAft>
              <a:buSzPts val="1600"/>
              <a:buFont typeface="Wingdings" panose="05000000000000000000" pitchFamily="2" charset="2"/>
              <a:buChar char="v"/>
            </a:pPr>
            <a:r>
              <a:rPr lang="en" sz="1400" dirty="0"/>
              <a:t>Hippocrates- “The Father of Medicine” is said to have documented the effects of some 300 plants. </a:t>
            </a:r>
          </a:p>
          <a:p>
            <a:pPr marL="457200" lvl="0" indent="-330200" algn="l" rtl="0">
              <a:spcBef>
                <a:spcPts val="0"/>
              </a:spcBef>
              <a:spcAft>
                <a:spcPts val="0"/>
              </a:spcAft>
              <a:buSzPts val="1600"/>
              <a:buFont typeface="Wingdings" panose="05000000000000000000" pitchFamily="2" charset="2"/>
              <a:buChar char="v"/>
            </a:pPr>
            <a:endParaRPr sz="1400" dirty="0"/>
          </a:p>
          <a:p>
            <a:pPr marL="457200" lvl="0" indent="-330200" algn="l" rtl="0">
              <a:spcBef>
                <a:spcPts val="0"/>
              </a:spcBef>
              <a:spcAft>
                <a:spcPts val="0"/>
              </a:spcAft>
              <a:buSzPts val="1600"/>
              <a:buFont typeface="Wingdings" panose="05000000000000000000" pitchFamily="2" charset="2"/>
              <a:buChar char="v"/>
            </a:pPr>
            <a:r>
              <a:rPr lang="en" sz="1400" dirty="0"/>
              <a:t>China first recorded the use of aromatic oils around 2700 BC during </a:t>
            </a:r>
            <a:r>
              <a:rPr lang="en-US" sz="1400" dirty="0" err="1"/>
              <a:t>th</a:t>
            </a:r>
            <a:r>
              <a:rPr lang="en" sz="1400" dirty="0"/>
              <a:t>e Yellow Emperor Dynasty.</a:t>
            </a:r>
          </a:p>
          <a:p>
            <a:pPr marL="457200" lvl="0" indent="-330200" algn="l" rtl="0">
              <a:spcBef>
                <a:spcPts val="0"/>
              </a:spcBef>
              <a:spcAft>
                <a:spcPts val="0"/>
              </a:spcAft>
              <a:buSzPts val="1600"/>
              <a:buFont typeface="Wingdings" panose="05000000000000000000" pitchFamily="2" charset="2"/>
              <a:buChar char="v"/>
            </a:pPr>
            <a:endParaRPr lang="en" sz="1400" dirty="0"/>
          </a:p>
          <a:p>
            <a:pPr marL="457200" lvl="0" indent="-330200" algn="l" rtl="0">
              <a:spcBef>
                <a:spcPts val="0"/>
              </a:spcBef>
              <a:spcAft>
                <a:spcPts val="0"/>
              </a:spcAft>
              <a:buSzPts val="1600"/>
              <a:buFont typeface="Wingdings" panose="05000000000000000000" pitchFamily="2" charset="2"/>
              <a:buChar char="v"/>
            </a:pPr>
            <a:r>
              <a:rPr lang="en" sz="1400" dirty="0"/>
              <a:t>19</a:t>
            </a:r>
            <a:r>
              <a:rPr lang="en" sz="1400" baseline="30000" dirty="0"/>
              <a:t>th</a:t>
            </a:r>
            <a:r>
              <a:rPr lang="en" sz="1400" dirty="0"/>
              <a:t> Century- The term “aromatherapy” is coined by a French perfumer &amp; chemist Rene-Maurice Gattefosse.</a:t>
            </a:r>
            <a:endParaRPr sz="1400" dirty="0"/>
          </a:p>
        </p:txBody>
      </p:sp>
      <p:pic>
        <p:nvPicPr>
          <p:cNvPr id="343" name="Google Shape;343;p43"/>
          <p:cNvPicPr preferRelativeResize="0">
            <a:picLocks noGrp="1"/>
          </p:cNvPicPr>
          <p:nvPr>
            <p:ph type="pic" idx="2"/>
          </p:nvPr>
        </p:nvPicPr>
        <p:blipFill rotWithShape="1">
          <a:blip r:embed="rId4">
            <a:alphaModFix/>
          </a:blip>
          <a:srcRect l="14285" r="14285"/>
          <a:stretch/>
        </p:blipFill>
        <p:spPr>
          <a:xfrm>
            <a:off x="6212682" y="1303809"/>
            <a:ext cx="2543700" cy="2543700"/>
          </a:xfrm>
          <a:prstGeom prst="ellipse">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Aromatherapy is defined as…</a:t>
            </a:r>
            <a:endParaRPr dirty="0"/>
          </a:p>
        </p:txBody>
      </p:sp>
      <p:sp>
        <p:nvSpPr>
          <p:cNvPr id="335" name="Google Shape;335;p42"/>
          <p:cNvSpPr txBox="1">
            <a:spLocks noGrp="1"/>
          </p:cNvSpPr>
          <p:nvPr>
            <p:ph type="subTitle" idx="2"/>
          </p:nvPr>
        </p:nvSpPr>
        <p:spPr>
          <a:xfrm>
            <a:off x="920690" y="1768193"/>
            <a:ext cx="7302619" cy="245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t>Inhalation or bodily application of fragrant essential oils for therapeutic purposes…. </a:t>
            </a:r>
            <a:r>
              <a:rPr lang="en-US" sz="2800" dirty="0"/>
              <a:t>I</a:t>
            </a:r>
            <a:r>
              <a:rPr lang="en" sz="2800" dirty="0"/>
              <a:t>n other words, </a:t>
            </a:r>
            <a:r>
              <a:rPr lang="en" sz="2800" b="1" i="1" dirty="0"/>
              <a:t>the</a:t>
            </a:r>
            <a:r>
              <a:rPr lang="en" sz="2800" dirty="0"/>
              <a:t> </a:t>
            </a:r>
            <a:r>
              <a:rPr lang="en" sz="2800" b="1" i="1" dirty="0"/>
              <a:t>use of aroma to enhance a feeling of well-being. </a:t>
            </a:r>
            <a:endParaRPr sz="2800" b="1" i="1" dirty="0"/>
          </a:p>
        </p:txBody>
      </p:sp>
      <p:sp>
        <p:nvSpPr>
          <p:cNvPr id="4" name="TextBox 3">
            <a:extLst>
              <a:ext uri="{FF2B5EF4-FFF2-40B4-BE49-F238E27FC236}">
                <a16:creationId xmlns:a16="http://schemas.microsoft.com/office/drawing/2014/main" id="{1849B1BA-E0E5-4D06-CA85-D59B2A8B83B3}"/>
              </a:ext>
            </a:extLst>
          </p:cNvPr>
          <p:cNvSpPr txBox="1"/>
          <p:nvPr/>
        </p:nvSpPr>
        <p:spPr>
          <a:xfrm>
            <a:off x="4916032" y="4497169"/>
            <a:ext cx="4227968" cy="646331"/>
          </a:xfrm>
          <a:prstGeom prst="rect">
            <a:avLst/>
          </a:prstGeom>
          <a:noFill/>
        </p:spPr>
        <p:txBody>
          <a:bodyPr wrap="square" rtlCol="0">
            <a:spAutoFit/>
          </a:bodyPr>
          <a:lstStyle/>
          <a:p>
            <a:r>
              <a:rPr lang="en-US" sz="1200" b="0" i="0" dirty="0">
                <a:solidFill>
                  <a:srgbClr val="525A5B"/>
                </a:solidFill>
                <a:effectLst/>
                <a:latin typeface="Open Sans" panose="020B0606030504020204" pitchFamily="34" charset="0"/>
              </a:rPr>
              <a:t>“Aromatherapy.” </a:t>
            </a:r>
            <a:r>
              <a:rPr lang="en-US" sz="1200" b="0" i="1" dirty="0">
                <a:solidFill>
                  <a:srgbClr val="525A5B"/>
                </a:solidFill>
                <a:effectLst/>
                <a:latin typeface="Open Sans" panose="020B0606030504020204" pitchFamily="34" charset="0"/>
              </a:rPr>
              <a:t>Merriam-Webster.com Dictionary</a:t>
            </a:r>
            <a:r>
              <a:rPr lang="en-US" sz="1200" b="0" i="0" dirty="0">
                <a:solidFill>
                  <a:srgbClr val="525A5B"/>
                </a:solidFill>
                <a:effectLst/>
                <a:latin typeface="Open Sans" panose="020B0606030504020204" pitchFamily="34" charset="0"/>
              </a:rPr>
              <a:t>, Merriam-Webster, https://www.merriam-webster.com/dictionary/aromatherapy</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6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3 Common forms of Aromatherapy</a:t>
            </a:r>
            <a:endParaRPr dirty="0"/>
          </a:p>
        </p:txBody>
      </p:sp>
      <p:pic>
        <p:nvPicPr>
          <p:cNvPr id="723" name="Google Shape;723;p67"/>
          <p:cNvPicPr preferRelativeResize="0"/>
          <p:nvPr/>
        </p:nvPicPr>
        <p:blipFill rotWithShape="1">
          <a:blip r:embed="rId3">
            <a:alphaModFix/>
          </a:blip>
          <a:srcRect l="2739" t="35850" r="64452" b="35154"/>
          <a:stretch/>
        </p:blipFill>
        <p:spPr>
          <a:xfrm>
            <a:off x="964810" y="1533956"/>
            <a:ext cx="927451" cy="789651"/>
          </a:xfrm>
          <a:prstGeom prst="rect">
            <a:avLst/>
          </a:prstGeom>
          <a:noFill/>
          <a:ln>
            <a:noFill/>
          </a:ln>
        </p:spPr>
      </p:pic>
      <p:sp>
        <p:nvSpPr>
          <p:cNvPr id="724" name="Google Shape;724;p67"/>
          <p:cNvSpPr txBox="1">
            <a:spLocks noGrp="1"/>
          </p:cNvSpPr>
          <p:nvPr>
            <p:ph type="title" idx="4294967295"/>
          </p:nvPr>
        </p:nvSpPr>
        <p:spPr>
          <a:xfrm>
            <a:off x="1043025" y="1704982"/>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1"/>
                </a:solidFill>
              </a:rPr>
              <a:t>01</a:t>
            </a:r>
            <a:endParaRPr>
              <a:solidFill>
                <a:schemeClr val="accent1"/>
              </a:solidFill>
            </a:endParaRPr>
          </a:p>
        </p:txBody>
      </p:sp>
      <p:sp>
        <p:nvSpPr>
          <p:cNvPr id="725" name="Google Shape;725;p67"/>
          <p:cNvSpPr txBox="1">
            <a:spLocks noGrp="1"/>
          </p:cNvSpPr>
          <p:nvPr>
            <p:ph type="subTitle" idx="4294967295"/>
          </p:nvPr>
        </p:nvSpPr>
        <p:spPr>
          <a:xfrm>
            <a:off x="6448789" y="1607835"/>
            <a:ext cx="2695211" cy="65713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200" dirty="0"/>
              <a:t>Includes lotions and wearing accessories like bracelets made w/ absorbent materials to apply the essentail oils &amp; smell daily.</a:t>
            </a:r>
            <a:endParaRPr sz="1200" dirty="0"/>
          </a:p>
        </p:txBody>
      </p:sp>
      <p:sp>
        <p:nvSpPr>
          <p:cNvPr id="726" name="Google Shape;726;p67"/>
          <p:cNvSpPr txBox="1"/>
          <p:nvPr/>
        </p:nvSpPr>
        <p:spPr>
          <a:xfrm>
            <a:off x="3309621" y="1733859"/>
            <a:ext cx="1728300" cy="37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dk1"/>
                </a:solidFill>
                <a:latin typeface="ZCOOL XiaoWei"/>
                <a:ea typeface="ZCOOL XiaoWei"/>
                <a:cs typeface="ZCOOL XiaoWei"/>
                <a:sym typeface="ZCOOL XiaoWei"/>
              </a:rPr>
              <a:t>Topical</a:t>
            </a:r>
            <a:endParaRPr sz="2600">
              <a:solidFill>
                <a:schemeClr val="dk1"/>
              </a:solidFill>
              <a:latin typeface="ZCOOL XiaoWei"/>
              <a:ea typeface="ZCOOL XiaoWei"/>
              <a:cs typeface="ZCOOL XiaoWei"/>
              <a:sym typeface="ZCOOL XiaoWei"/>
            </a:endParaRPr>
          </a:p>
        </p:txBody>
      </p:sp>
      <p:cxnSp>
        <p:nvCxnSpPr>
          <p:cNvPr id="727" name="Google Shape;727;p67"/>
          <p:cNvCxnSpPr>
            <a:cxnSpLocks/>
            <a:stCxn id="726" idx="3"/>
            <a:endCxn id="725" idx="1"/>
          </p:cNvCxnSpPr>
          <p:nvPr/>
        </p:nvCxnSpPr>
        <p:spPr>
          <a:xfrm>
            <a:off x="5037921" y="1922409"/>
            <a:ext cx="1410868" cy="13991"/>
          </a:xfrm>
          <a:prstGeom prst="straightConnector1">
            <a:avLst/>
          </a:prstGeom>
          <a:noFill/>
          <a:ln w="28575" cap="flat" cmpd="sng">
            <a:solidFill>
              <a:schemeClr val="accent3"/>
            </a:solidFill>
            <a:prstDash val="solid"/>
            <a:round/>
            <a:headEnd type="none" w="med" len="med"/>
            <a:tailEnd type="oval" w="med" len="med"/>
          </a:ln>
        </p:spPr>
      </p:cxnSp>
      <p:cxnSp>
        <p:nvCxnSpPr>
          <p:cNvPr id="728" name="Google Shape;728;p67"/>
          <p:cNvCxnSpPr>
            <a:stCxn id="726" idx="1"/>
            <a:endCxn id="723" idx="3"/>
          </p:cNvCxnSpPr>
          <p:nvPr/>
        </p:nvCxnSpPr>
        <p:spPr>
          <a:xfrm flipH="1">
            <a:off x="1892121" y="1922409"/>
            <a:ext cx="1417500" cy="6300"/>
          </a:xfrm>
          <a:prstGeom prst="straightConnector1">
            <a:avLst/>
          </a:prstGeom>
          <a:noFill/>
          <a:ln w="28575" cap="flat" cmpd="sng">
            <a:solidFill>
              <a:schemeClr val="accent3"/>
            </a:solidFill>
            <a:prstDash val="solid"/>
            <a:round/>
            <a:headEnd type="none" w="med" len="med"/>
            <a:tailEnd type="oval" w="med" len="med"/>
          </a:ln>
        </p:spPr>
      </p:cxnSp>
      <p:pic>
        <p:nvPicPr>
          <p:cNvPr id="729" name="Google Shape;729;p67"/>
          <p:cNvPicPr preferRelativeResize="0"/>
          <p:nvPr/>
        </p:nvPicPr>
        <p:blipFill rotWithShape="1">
          <a:blip r:embed="rId3">
            <a:alphaModFix/>
          </a:blip>
          <a:srcRect l="2739" t="35850" r="64452" b="35154"/>
          <a:stretch/>
        </p:blipFill>
        <p:spPr>
          <a:xfrm>
            <a:off x="964810" y="2431703"/>
            <a:ext cx="927451" cy="789651"/>
          </a:xfrm>
          <a:prstGeom prst="rect">
            <a:avLst/>
          </a:prstGeom>
          <a:noFill/>
          <a:ln>
            <a:noFill/>
          </a:ln>
        </p:spPr>
      </p:pic>
      <p:sp>
        <p:nvSpPr>
          <p:cNvPr id="730" name="Google Shape;730;p67"/>
          <p:cNvSpPr txBox="1">
            <a:spLocks noGrp="1"/>
          </p:cNvSpPr>
          <p:nvPr>
            <p:ph type="title" idx="4294967295"/>
          </p:nvPr>
        </p:nvSpPr>
        <p:spPr>
          <a:xfrm>
            <a:off x="1043025" y="2602730"/>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1"/>
                </a:solidFill>
              </a:rPr>
              <a:t>02</a:t>
            </a:r>
            <a:endParaRPr>
              <a:solidFill>
                <a:schemeClr val="accent1"/>
              </a:solidFill>
            </a:endParaRPr>
          </a:p>
        </p:txBody>
      </p:sp>
      <p:sp>
        <p:nvSpPr>
          <p:cNvPr id="731" name="Google Shape;731;p67"/>
          <p:cNvSpPr txBox="1">
            <a:spLocks noGrp="1"/>
          </p:cNvSpPr>
          <p:nvPr>
            <p:ph type="subTitle" idx="4294967295"/>
          </p:nvPr>
        </p:nvSpPr>
        <p:spPr>
          <a:xfrm>
            <a:off x="6448790" y="2564225"/>
            <a:ext cx="2631836" cy="484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200" dirty="0"/>
              <a:t>Often used in body oils mixed with essential oils that are rubbed and massaged into the skin.</a:t>
            </a:r>
            <a:endParaRPr sz="1200" dirty="0"/>
          </a:p>
        </p:txBody>
      </p:sp>
      <p:sp>
        <p:nvSpPr>
          <p:cNvPr id="732" name="Google Shape;732;p67"/>
          <p:cNvSpPr txBox="1"/>
          <p:nvPr/>
        </p:nvSpPr>
        <p:spPr>
          <a:xfrm>
            <a:off x="3309621" y="2631606"/>
            <a:ext cx="1728300" cy="37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dk1"/>
                </a:solidFill>
                <a:latin typeface="ZCOOL XiaoWei"/>
                <a:ea typeface="ZCOOL XiaoWei"/>
                <a:cs typeface="ZCOOL XiaoWei"/>
                <a:sym typeface="ZCOOL XiaoWei"/>
              </a:rPr>
              <a:t>Massage</a:t>
            </a:r>
            <a:endParaRPr sz="2600">
              <a:solidFill>
                <a:schemeClr val="dk1"/>
              </a:solidFill>
              <a:latin typeface="ZCOOL XiaoWei"/>
              <a:ea typeface="ZCOOL XiaoWei"/>
              <a:cs typeface="ZCOOL XiaoWei"/>
              <a:sym typeface="ZCOOL XiaoWei"/>
            </a:endParaRPr>
          </a:p>
        </p:txBody>
      </p:sp>
      <p:cxnSp>
        <p:nvCxnSpPr>
          <p:cNvPr id="733" name="Google Shape;733;p67"/>
          <p:cNvCxnSpPr>
            <a:cxnSpLocks/>
            <a:stCxn id="732" idx="3"/>
            <a:endCxn id="731" idx="1"/>
          </p:cNvCxnSpPr>
          <p:nvPr/>
        </p:nvCxnSpPr>
        <p:spPr>
          <a:xfrm flipV="1">
            <a:off x="5037921" y="2806625"/>
            <a:ext cx="1410869" cy="13531"/>
          </a:xfrm>
          <a:prstGeom prst="straightConnector1">
            <a:avLst/>
          </a:prstGeom>
          <a:noFill/>
          <a:ln w="28575" cap="flat" cmpd="sng">
            <a:solidFill>
              <a:schemeClr val="accent3"/>
            </a:solidFill>
            <a:prstDash val="solid"/>
            <a:round/>
            <a:headEnd type="none" w="med" len="med"/>
            <a:tailEnd type="oval" w="med" len="med"/>
          </a:ln>
        </p:spPr>
      </p:cxnSp>
      <p:cxnSp>
        <p:nvCxnSpPr>
          <p:cNvPr id="734" name="Google Shape;734;p67"/>
          <p:cNvCxnSpPr>
            <a:stCxn id="732" idx="1"/>
            <a:endCxn id="729" idx="3"/>
          </p:cNvCxnSpPr>
          <p:nvPr/>
        </p:nvCxnSpPr>
        <p:spPr>
          <a:xfrm flipH="1">
            <a:off x="1892121" y="2820156"/>
            <a:ext cx="1417500" cy="6300"/>
          </a:xfrm>
          <a:prstGeom prst="straightConnector1">
            <a:avLst/>
          </a:prstGeom>
          <a:noFill/>
          <a:ln w="28575" cap="flat" cmpd="sng">
            <a:solidFill>
              <a:schemeClr val="accent3"/>
            </a:solidFill>
            <a:prstDash val="solid"/>
            <a:round/>
            <a:headEnd type="none" w="med" len="med"/>
            <a:tailEnd type="oval" w="med" len="med"/>
          </a:ln>
        </p:spPr>
      </p:cxnSp>
      <p:pic>
        <p:nvPicPr>
          <p:cNvPr id="735" name="Google Shape;735;p67"/>
          <p:cNvPicPr preferRelativeResize="0"/>
          <p:nvPr/>
        </p:nvPicPr>
        <p:blipFill rotWithShape="1">
          <a:blip r:embed="rId3">
            <a:alphaModFix/>
          </a:blip>
          <a:srcRect l="2739" t="35850" r="64452" b="35154"/>
          <a:stretch/>
        </p:blipFill>
        <p:spPr>
          <a:xfrm>
            <a:off x="964810" y="3369215"/>
            <a:ext cx="927451" cy="789651"/>
          </a:xfrm>
          <a:prstGeom prst="rect">
            <a:avLst/>
          </a:prstGeom>
          <a:noFill/>
          <a:ln>
            <a:noFill/>
          </a:ln>
        </p:spPr>
      </p:pic>
      <p:sp>
        <p:nvSpPr>
          <p:cNvPr id="736" name="Google Shape;736;p67"/>
          <p:cNvSpPr txBox="1">
            <a:spLocks noGrp="1"/>
          </p:cNvSpPr>
          <p:nvPr>
            <p:ph type="title" idx="4294967295"/>
          </p:nvPr>
        </p:nvSpPr>
        <p:spPr>
          <a:xfrm>
            <a:off x="1043025" y="3540242"/>
            <a:ext cx="7710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1"/>
                </a:solidFill>
              </a:rPr>
              <a:t>03</a:t>
            </a:r>
            <a:endParaRPr>
              <a:solidFill>
                <a:schemeClr val="accent1"/>
              </a:solidFill>
            </a:endParaRPr>
          </a:p>
        </p:txBody>
      </p:sp>
      <p:sp>
        <p:nvSpPr>
          <p:cNvPr id="737" name="Google Shape;737;p67"/>
          <p:cNvSpPr txBox="1">
            <a:spLocks noGrp="1"/>
          </p:cNvSpPr>
          <p:nvPr>
            <p:ph type="subTitle" idx="4294967295"/>
          </p:nvPr>
        </p:nvSpPr>
        <p:spPr>
          <a:xfrm>
            <a:off x="6448789" y="3515269"/>
            <a:ext cx="2631835" cy="4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Most commonly used- essential oils are blended with carrier oils and used in a diffuser, candle, or   Aroma stick.</a:t>
            </a:r>
            <a:endParaRPr sz="1200" dirty="0"/>
          </a:p>
          <a:p>
            <a:pPr marL="0" lvl="0" indent="0" algn="l" rtl="0">
              <a:spcBef>
                <a:spcPts val="1600"/>
              </a:spcBef>
              <a:spcAft>
                <a:spcPts val="1600"/>
              </a:spcAft>
              <a:buNone/>
            </a:pPr>
            <a:endParaRPr dirty="0"/>
          </a:p>
        </p:txBody>
      </p:sp>
      <p:sp>
        <p:nvSpPr>
          <p:cNvPr id="738" name="Google Shape;738;p67"/>
          <p:cNvSpPr txBox="1"/>
          <p:nvPr/>
        </p:nvSpPr>
        <p:spPr>
          <a:xfrm>
            <a:off x="3309621" y="3569119"/>
            <a:ext cx="1728300" cy="37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dk1"/>
                </a:solidFill>
                <a:latin typeface="ZCOOL XiaoWei"/>
                <a:ea typeface="ZCOOL XiaoWei"/>
                <a:cs typeface="ZCOOL XiaoWei"/>
                <a:sym typeface="ZCOOL XiaoWei"/>
              </a:rPr>
              <a:t>Inhalation</a:t>
            </a:r>
            <a:endParaRPr sz="2600">
              <a:solidFill>
                <a:schemeClr val="dk1"/>
              </a:solidFill>
              <a:latin typeface="ZCOOL XiaoWei"/>
              <a:ea typeface="ZCOOL XiaoWei"/>
              <a:cs typeface="ZCOOL XiaoWei"/>
              <a:sym typeface="ZCOOL XiaoWei"/>
            </a:endParaRPr>
          </a:p>
        </p:txBody>
      </p:sp>
      <p:cxnSp>
        <p:nvCxnSpPr>
          <p:cNvPr id="739" name="Google Shape;739;p67"/>
          <p:cNvCxnSpPr>
            <a:cxnSpLocks/>
            <a:stCxn id="738" idx="3"/>
            <a:endCxn id="737" idx="1"/>
          </p:cNvCxnSpPr>
          <p:nvPr/>
        </p:nvCxnSpPr>
        <p:spPr>
          <a:xfrm>
            <a:off x="5037921" y="3757669"/>
            <a:ext cx="1410868" cy="0"/>
          </a:xfrm>
          <a:prstGeom prst="straightConnector1">
            <a:avLst/>
          </a:prstGeom>
          <a:noFill/>
          <a:ln w="28575" cap="flat" cmpd="sng">
            <a:solidFill>
              <a:schemeClr val="accent3"/>
            </a:solidFill>
            <a:prstDash val="solid"/>
            <a:round/>
            <a:headEnd type="none" w="med" len="med"/>
            <a:tailEnd type="oval" w="med" len="med"/>
          </a:ln>
        </p:spPr>
      </p:cxnSp>
      <p:cxnSp>
        <p:nvCxnSpPr>
          <p:cNvPr id="740" name="Google Shape;740;p67"/>
          <p:cNvCxnSpPr>
            <a:stCxn id="738" idx="1"/>
            <a:endCxn id="735" idx="3"/>
          </p:cNvCxnSpPr>
          <p:nvPr/>
        </p:nvCxnSpPr>
        <p:spPr>
          <a:xfrm flipH="1">
            <a:off x="1892121" y="3757669"/>
            <a:ext cx="1417500" cy="6300"/>
          </a:xfrm>
          <a:prstGeom prst="straightConnector1">
            <a:avLst/>
          </a:prstGeom>
          <a:noFill/>
          <a:ln w="28575" cap="flat" cmpd="sng">
            <a:solidFill>
              <a:schemeClr val="accent3"/>
            </a:solidFill>
            <a:prstDash val="solid"/>
            <a:round/>
            <a:headEnd type="none" w="med" len="med"/>
            <a:tailEnd type="oval"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0BC3-4C14-A1CE-ED85-2C1397030578}"/>
              </a:ext>
            </a:extLst>
          </p:cNvPr>
          <p:cNvSpPr>
            <a:spLocks noGrp="1"/>
          </p:cNvSpPr>
          <p:nvPr>
            <p:ph type="title"/>
          </p:nvPr>
        </p:nvSpPr>
        <p:spPr>
          <a:xfrm>
            <a:off x="605118" y="245849"/>
            <a:ext cx="7704000" cy="572700"/>
          </a:xfrm>
        </p:spPr>
        <p:txBody>
          <a:bodyPr/>
          <a:lstStyle/>
          <a:p>
            <a:r>
              <a:rPr lang="en-US" dirty="0"/>
              <a:t>Inhalation Aromatherapy</a:t>
            </a:r>
          </a:p>
        </p:txBody>
      </p:sp>
      <p:pic>
        <p:nvPicPr>
          <p:cNvPr id="4" name="Picture 3">
            <a:extLst>
              <a:ext uri="{FF2B5EF4-FFF2-40B4-BE49-F238E27FC236}">
                <a16:creationId xmlns:a16="http://schemas.microsoft.com/office/drawing/2014/main" id="{F24246A7-812D-F3B3-5461-BE8D4BC42580}"/>
              </a:ext>
            </a:extLst>
          </p:cNvPr>
          <p:cNvPicPr>
            <a:picLocks noChangeAspect="1"/>
          </p:cNvPicPr>
          <p:nvPr/>
        </p:nvPicPr>
        <p:blipFill>
          <a:blip r:embed="rId3"/>
          <a:stretch>
            <a:fillRect/>
          </a:stretch>
        </p:blipFill>
        <p:spPr>
          <a:xfrm>
            <a:off x="2223726" y="1020908"/>
            <a:ext cx="4466785" cy="394267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25846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p66"/>
          <p:cNvPicPr preferRelativeResize="0"/>
          <p:nvPr/>
        </p:nvPicPr>
        <p:blipFill rotWithShape="1">
          <a:blip r:embed="rId3">
            <a:alphaModFix/>
          </a:blip>
          <a:srcRect l="2739" t="35850" r="64452" b="35154"/>
          <a:stretch/>
        </p:blipFill>
        <p:spPr>
          <a:xfrm>
            <a:off x="3905990" y="1449240"/>
            <a:ext cx="1450300" cy="1234801"/>
          </a:xfrm>
          <a:prstGeom prst="rect">
            <a:avLst/>
          </a:prstGeom>
          <a:noFill/>
          <a:ln>
            <a:noFill/>
          </a:ln>
        </p:spPr>
      </p:pic>
      <p:sp>
        <p:nvSpPr>
          <p:cNvPr id="712" name="Google Shape;712;p66"/>
          <p:cNvSpPr txBox="1">
            <a:spLocks noGrp="1"/>
          </p:cNvSpPr>
          <p:nvPr>
            <p:ph type="title"/>
          </p:nvPr>
        </p:nvSpPr>
        <p:spPr>
          <a:xfrm>
            <a:off x="1412341" y="2897600"/>
            <a:ext cx="6319318"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Identify Commonly Used Essential Oils &amp; Possible Benefits</a:t>
            </a:r>
            <a:endParaRPr sz="3200" dirty="0"/>
          </a:p>
        </p:txBody>
      </p:sp>
      <p:sp>
        <p:nvSpPr>
          <p:cNvPr id="713" name="Google Shape;713;p66"/>
          <p:cNvSpPr txBox="1">
            <a:spLocks noGrp="1"/>
          </p:cNvSpPr>
          <p:nvPr>
            <p:ph type="title" idx="2"/>
          </p:nvPr>
        </p:nvSpPr>
        <p:spPr>
          <a:xfrm>
            <a:off x="4008300" y="1662799"/>
            <a:ext cx="11274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pic>
        <p:nvPicPr>
          <p:cNvPr id="715" name="Google Shape;715;p66"/>
          <p:cNvPicPr preferRelativeResize="0"/>
          <p:nvPr/>
        </p:nvPicPr>
        <p:blipFill rotWithShape="1">
          <a:blip r:embed="rId4">
            <a:alphaModFix/>
          </a:blip>
          <a:srcRect l="25760" t="59955" r="48132"/>
          <a:stretch/>
        </p:blipFill>
        <p:spPr>
          <a:xfrm flipH="1">
            <a:off x="7521325" y="624200"/>
            <a:ext cx="1590900" cy="1983049"/>
          </a:xfrm>
          <a:prstGeom prst="rect">
            <a:avLst/>
          </a:prstGeom>
          <a:noFill/>
          <a:ln>
            <a:noFill/>
          </a:ln>
        </p:spPr>
      </p:pic>
      <p:pic>
        <p:nvPicPr>
          <p:cNvPr id="716" name="Google Shape;716;p66"/>
          <p:cNvPicPr preferRelativeResize="0"/>
          <p:nvPr/>
        </p:nvPicPr>
        <p:blipFill rotWithShape="1">
          <a:blip r:embed="rId5">
            <a:alphaModFix/>
          </a:blip>
          <a:srcRect l="52796" r="30707" b="61582"/>
          <a:stretch/>
        </p:blipFill>
        <p:spPr>
          <a:xfrm rot="1060950" flipH="1">
            <a:off x="149868" y="562477"/>
            <a:ext cx="1142965" cy="2349546"/>
          </a:xfrm>
          <a:prstGeom prst="rect">
            <a:avLst/>
          </a:prstGeom>
          <a:noFill/>
          <a:ln>
            <a:noFill/>
          </a:ln>
        </p:spPr>
      </p:pic>
      <p:pic>
        <p:nvPicPr>
          <p:cNvPr id="717" name="Google Shape;717;p66"/>
          <p:cNvPicPr preferRelativeResize="0"/>
          <p:nvPr/>
        </p:nvPicPr>
        <p:blipFill rotWithShape="1">
          <a:blip r:embed="rId4">
            <a:alphaModFix/>
          </a:blip>
          <a:srcRect l="83034" t="4402" b="68283"/>
          <a:stretch/>
        </p:blipFill>
        <p:spPr>
          <a:xfrm flipH="1">
            <a:off x="7143299" y="3518776"/>
            <a:ext cx="1333349" cy="17443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51"/>
          <p:cNvPicPr preferRelativeResize="0"/>
          <p:nvPr/>
        </p:nvPicPr>
        <p:blipFill rotWithShape="1">
          <a:blip r:embed="rId3">
            <a:alphaModFix amt="70000"/>
          </a:blip>
          <a:srcRect l="65664" t="31986" b="36490"/>
          <a:stretch/>
        </p:blipFill>
        <p:spPr>
          <a:xfrm>
            <a:off x="654676" y="929425"/>
            <a:ext cx="3706150" cy="3284651"/>
          </a:xfrm>
          <a:prstGeom prst="rect">
            <a:avLst/>
          </a:prstGeom>
          <a:noFill/>
          <a:ln>
            <a:noFill/>
          </a:ln>
        </p:spPr>
      </p:pic>
      <p:sp>
        <p:nvSpPr>
          <p:cNvPr id="436" name="Google Shape;436;p51"/>
          <p:cNvSpPr txBox="1">
            <a:spLocks noGrp="1"/>
          </p:cNvSpPr>
          <p:nvPr>
            <p:ph type="title"/>
          </p:nvPr>
        </p:nvSpPr>
        <p:spPr>
          <a:xfrm>
            <a:off x="3991377" y="538620"/>
            <a:ext cx="4497947" cy="62834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Essential oils are…</a:t>
            </a:r>
            <a:endParaRPr dirty="0"/>
          </a:p>
        </p:txBody>
      </p:sp>
      <p:sp>
        <p:nvSpPr>
          <p:cNvPr id="437" name="Google Shape;437;p51"/>
          <p:cNvSpPr txBox="1">
            <a:spLocks noGrp="1"/>
          </p:cNvSpPr>
          <p:nvPr>
            <p:ph type="subTitle" idx="1"/>
          </p:nvPr>
        </p:nvSpPr>
        <p:spPr>
          <a:xfrm>
            <a:off x="3785826" y="1462921"/>
            <a:ext cx="5294799" cy="8184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1600"/>
              </a:spcAft>
              <a:buFont typeface="Wingdings" panose="05000000000000000000" pitchFamily="2" charset="2"/>
              <a:buChar char="v"/>
            </a:pPr>
            <a:r>
              <a:rPr lang="en" dirty="0"/>
              <a:t>Derived from flower, herb, and tree parts, such as the bark, roots, peels, and petals.</a:t>
            </a:r>
          </a:p>
          <a:p>
            <a:pPr marL="285750" lvl="0" indent="-285750" algn="l" rtl="0">
              <a:spcBef>
                <a:spcPts val="0"/>
              </a:spcBef>
              <a:spcAft>
                <a:spcPts val="1600"/>
              </a:spcAft>
              <a:buFont typeface="Wingdings" panose="05000000000000000000" pitchFamily="2" charset="2"/>
              <a:buChar char="v"/>
            </a:pPr>
            <a:r>
              <a:rPr lang="en" dirty="0"/>
              <a:t>Fragrant because of the cells in plants that provide the “essence”. When “essence” is abstracted from plants, through a process called distillation or mechanical methods such as cold pressing, it becomes essential oil. </a:t>
            </a:r>
          </a:p>
          <a:p>
            <a:pPr marL="285750" lvl="0" indent="-285750" algn="l" rtl="0">
              <a:spcBef>
                <a:spcPts val="0"/>
              </a:spcBef>
              <a:spcAft>
                <a:spcPts val="1600"/>
              </a:spcAft>
              <a:buFont typeface="Wingdings" panose="05000000000000000000" pitchFamily="2" charset="2"/>
              <a:buChar char="v"/>
            </a:pPr>
            <a:r>
              <a:rPr lang="en" dirty="0"/>
              <a:t>Used most effectively as a part of inhalation aromatherapy, although they can also be diluted with a carrier oil then applied directly to the skin, such as in massage oils. </a:t>
            </a:r>
            <a:endParaRPr dirty="0"/>
          </a:p>
        </p:txBody>
      </p:sp>
      <p:pic>
        <p:nvPicPr>
          <p:cNvPr id="438" name="Google Shape;438;p51"/>
          <p:cNvPicPr preferRelativeResize="0">
            <a:picLocks noGrp="1"/>
          </p:cNvPicPr>
          <p:nvPr>
            <p:ph type="pic" idx="2"/>
          </p:nvPr>
        </p:nvPicPr>
        <p:blipFill rotWithShape="1">
          <a:blip r:embed="rId4">
            <a:alphaModFix/>
          </a:blip>
          <a:srcRect l="14285" r="14285"/>
          <a:stretch/>
        </p:blipFill>
        <p:spPr>
          <a:xfrm>
            <a:off x="896293" y="1312752"/>
            <a:ext cx="2747505" cy="2657755"/>
          </a:xfrm>
          <a:prstGeom prst="ellipse">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Relaxation &amp; Stress Relief</a:t>
            </a:r>
            <a:endParaRPr dirty="0"/>
          </a:p>
        </p:txBody>
      </p:sp>
      <p:sp>
        <p:nvSpPr>
          <p:cNvPr id="365" name="Google Shape;365;p45"/>
          <p:cNvSpPr txBox="1">
            <a:spLocks noGrp="1"/>
          </p:cNvSpPr>
          <p:nvPr>
            <p:ph type="subTitle" idx="4"/>
          </p:nvPr>
        </p:nvSpPr>
        <p:spPr>
          <a:xfrm>
            <a:off x="719996" y="2662400"/>
            <a:ext cx="1525793"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Lavender</a:t>
            </a:r>
            <a:endParaRPr dirty="0"/>
          </a:p>
        </p:txBody>
      </p:sp>
      <p:sp>
        <p:nvSpPr>
          <p:cNvPr id="366" name="Google Shape;366;p45"/>
          <p:cNvSpPr txBox="1">
            <a:spLocks noGrp="1"/>
          </p:cNvSpPr>
          <p:nvPr>
            <p:ph type="subTitle" idx="5"/>
          </p:nvPr>
        </p:nvSpPr>
        <p:spPr>
          <a:xfrm>
            <a:off x="2449452" y="2675875"/>
            <a:ext cx="1718397"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Bergamot</a:t>
            </a:r>
            <a:endParaRPr dirty="0"/>
          </a:p>
        </p:txBody>
      </p:sp>
      <p:sp>
        <p:nvSpPr>
          <p:cNvPr id="367" name="Google Shape;367;p45"/>
          <p:cNvSpPr txBox="1">
            <a:spLocks noGrp="1"/>
          </p:cNvSpPr>
          <p:nvPr>
            <p:ph type="subTitle" idx="6"/>
          </p:nvPr>
        </p:nvSpPr>
        <p:spPr>
          <a:xfrm>
            <a:off x="5659650" y="2662400"/>
            <a:ext cx="2175300" cy="52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Frankincense</a:t>
            </a:r>
            <a:endParaRPr dirty="0"/>
          </a:p>
        </p:txBody>
      </p:sp>
      <p:pic>
        <p:nvPicPr>
          <p:cNvPr id="368" name="Google Shape;368;p45"/>
          <p:cNvPicPr preferRelativeResize="0"/>
          <p:nvPr/>
        </p:nvPicPr>
        <p:blipFill rotWithShape="1">
          <a:blip r:embed="rId3">
            <a:alphaModFix/>
          </a:blip>
          <a:srcRect l="2739" t="35850" r="64452" b="35154"/>
          <a:stretch/>
        </p:blipFill>
        <p:spPr>
          <a:xfrm>
            <a:off x="930402" y="1630346"/>
            <a:ext cx="1122149" cy="955399"/>
          </a:xfrm>
          <a:prstGeom prst="rect">
            <a:avLst/>
          </a:prstGeom>
          <a:noFill/>
          <a:ln>
            <a:noFill/>
          </a:ln>
        </p:spPr>
      </p:pic>
      <p:pic>
        <p:nvPicPr>
          <p:cNvPr id="369" name="Google Shape;369;p45"/>
          <p:cNvPicPr preferRelativeResize="0"/>
          <p:nvPr/>
        </p:nvPicPr>
        <p:blipFill rotWithShape="1">
          <a:blip r:embed="rId3">
            <a:alphaModFix/>
          </a:blip>
          <a:srcRect l="2739" t="35850" r="64452" b="35154"/>
          <a:stretch/>
        </p:blipFill>
        <p:spPr>
          <a:xfrm>
            <a:off x="6288176" y="1616351"/>
            <a:ext cx="1122149" cy="955399"/>
          </a:xfrm>
          <a:prstGeom prst="rect">
            <a:avLst/>
          </a:prstGeom>
          <a:noFill/>
          <a:ln>
            <a:noFill/>
          </a:ln>
        </p:spPr>
      </p:pic>
      <p:pic>
        <p:nvPicPr>
          <p:cNvPr id="370" name="Google Shape;370;p45"/>
          <p:cNvPicPr preferRelativeResize="0"/>
          <p:nvPr/>
        </p:nvPicPr>
        <p:blipFill rotWithShape="1">
          <a:blip r:embed="rId3">
            <a:alphaModFix/>
          </a:blip>
          <a:srcRect l="2739" t="35850" r="64452" b="35154"/>
          <a:stretch/>
        </p:blipFill>
        <p:spPr>
          <a:xfrm>
            <a:off x="2714151" y="1698952"/>
            <a:ext cx="1122149" cy="955399"/>
          </a:xfrm>
          <a:prstGeom prst="rect">
            <a:avLst/>
          </a:prstGeom>
          <a:noFill/>
          <a:ln>
            <a:noFill/>
          </a:ln>
        </p:spPr>
      </p:pic>
      <p:grpSp>
        <p:nvGrpSpPr>
          <p:cNvPr id="371" name="Google Shape;371;p45"/>
          <p:cNvGrpSpPr/>
          <p:nvPr/>
        </p:nvGrpSpPr>
        <p:grpSpPr>
          <a:xfrm>
            <a:off x="2929985" y="1955437"/>
            <a:ext cx="514468" cy="534550"/>
            <a:chOff x="1544385" y="3896627"/>
            <a:chExt cx="361945" cy="376073"/>
          </a:xfrm>
        </p:grpSpPr>
        <p:sp>
          <p:nvSpPr>
            <p:cNvPr id="372" name="Google Shape;372;p45"/>
            <p:cNvSpPr/>
            <p:nvPr/>
          </p:nvSpPr>
          <p:spPr>
            <a:xfrm>
              <a:off x="1544385" y="3896654"/>
              <a:ext cx="361945" cy="376046"/>
            </a:xfrm>
            <a:custGeom>
              <a:avLst/>
              <a:gdLst/>
              <a:ahLst/>
              <a:cxnLst/>
              <a:rect l="l" t="t" r="r" b="b"/>
              <a:pathLst>
                <a:path w="13424" h="13947" extrusionOk="0">
                  <a:moveTo>
                    <a:pt x="12907" y="4991"/>
                  </a:moveTo>
                  <a:cubicBezTo>
                    <a:pt x="12966" y="4991"/>
                    <a:pt x="13015" y="5039"/>
                    <a:pt x="13015" y="5098"/>
                  </a:cubicBezTo>
                  <a:lnTo>
                    <a:pt x="13015" y="5894"/>
                  </a:lnTo>
                  <a:cubicBezTo>
                    <a:pt x="13015" y="5954"/>
                    <a:pt x="12966" y="6001"/>
                    <a:pt x="12907" y="6001"/>
                  </a:cubicBezTo>
                  <a:lnTo>
                    <a:pt x="518" y="6001"/>
                  </a:lnTo>
                  <a:cubicBezTo>
                    <a:pt x="458" y="6001"/>
                    <a:pt x="409" y="5954"/>
                    <a:pt x="409" y="5894"/>
                  </a:cubicBezTo>
                  <a:lnTo>
                    <a:pt x="409" y="5098"/>
                  </a:lnTo>
                  <a:cubicBezTo>
                    <a:pt x="409" y="5039"/>
                    <a:pt x="458" y="4991"/>
                    <a:pt x="518" y="4991"/>
                  </a:cubicBezTo>
                  <a:close/>
                  <a:moveTo>
                    <a:pt x="8612" y="12411"/>
                  </a:moveTo>
                  <a:lnTo>
                    <a:pt x="8612" y="13270"/>
                  </a:lnTo>
                  <a:cubicBezTo>
                    <a:pt x="8612" y="13418"/>
                    <a:pt x="8491" y="13537"/>
                    <a:pt x="8343" y="13537"/>
                  </a:cubicBezTo>
                  <a:lnTo>
                    <a:pt x="5081" y="13537"/>
                  </a:lnTo>
                  <a:cubicBezTo>
                    <a:pt x="4933" y="13537"/>
                    <a:pt x="4812" y="13416"/>
                    <a:pt x="4812" y="13270"/>
                  </a:cubicBezTo>
                  <a:lnTo>
                    <a:pt x="4812" y="12411"/>
                  </a:lnTo>
                  <a:close/>
                  <a:moveTo>
                    <a:pt x="10573" y="0"/>
                  </a:moveTo>
                  <a:cubicBezTo>
                    <a:pt x="10166" y="0"/>
                    <a:pt x="9797" y="223"/>
                    <a:pt x="9607" y="583"/>
                  </a:cubicBezTo>
                  <a:cubicBezTo>
                    <a:pt x="9585" y="624"/>
                    <a:pt x="9566" y="668"/>
                    <a:pt x="9547" y="721"/>
                  </a:cubicBezTo>
                  <a:cubicBezTo>
                    <a:pt x="9547" y="721"/>
                    <a:pt x="9547" y="723"/>
                    <a:pt x="9547" y="724"/>
                  </a:cubicBezTo>
                  <a:lnTo>
                    <a:pt x="9195" y="1755"/>
                  </a:lnTo>
                  <a:cubicBezTo>
                    <a:pt x="9159" y="1862"/>
                    <a:pt x="9215" y="1978"/>
                    <a:pt x="9322" y="2015"/>
                  </a:cubicBezTo>
                  <a:cubicBezTo>
                    <a:pt x="9344" y="2022"/>
                    <a:pt x="9366" y="2025"/>
                    <a:pt x="9388" y="2025"/>
                  </a:cubicBezTo>
                  <a:cubicBezTo>
                    <a:pt x="9473" y="2025"/>
                    <a:pt x="9551" y="1972"/>
                    <a:pt x="9581" y="1887"/>
                  </a:cubicBezTo>
                  <a:lnTo>
                    <a:pt x="9932" y="856"/>
                  </a:lnTo>
                  <a:cubicBezTo>
                    <a:pt x="9944" y="823"/>
                    <a:pt x="9955" y="797"/>
                    <a:pt x="9968" y="773"/>
                  </a:cubicBezTo>
                  <a:cubicBezTo>
                    <a:pt x="10086" y="548"/>
                    <a:pt x="10318" y="407"/>
                    <a:pt x="10573" y="407"/>
                  </a:cubicBezTo>
                  <a:cubicBezTo>
                    <a:pt x="10933" y="407"/>
                    <a:pt x="11233" y="687"/>
                    <a:pt x="11257" y="1045"/>
                  </a:cubicBezTo>
                  <a:cubicBezTo>
                    <a:pt x="11260" y="1083"/>
                    <a:pt x="11258" y="1124"/>
                    <a:pt x="11252" y="1174"/>
                  </a:cubicBezTo>
                  <a:lnTo>
                    <a:pt x="10752" y="4582"/>
                  </a:lnTo>
                  <a:lnTo>
                    <a:pt x="8662" y="4582"/>
                  </a:lnTo>
                  <a:lnTo>
                    <a:pt x="9275" y="2783"/>
                  </a:lnTo>
                  <a:cubicBezTo>
                    <a:pt x="9311" y="2678"/>
                    <a:pt x="9255" y="2561"/>
                    <a:pt x="9148" y="2525"/>
                  </a:cubicBezTo>
                  <a:cubicBezTo>
                    <a:pt x="9126" y="2517"/>
                    <a:pt x="9103" y="2514"/>
                    <a:pt x="9081" y="2514"/>
                  </a:cubicBezTo>
                  <a:cubicBezTo>
                    <a:pt x="8996" y="2514"/>
                    <a:pt x="8917" y="2568"/>
                    <a:pt x="8888" y="2653"/>
                  </a:cubicBezTo>
                  <a:lnTo>
                    <a:pt x="8230" y="4582"/>
                  </a:lnTo>
                  <a:lnTo>
                    <a:pt x="518" y="4582"/>
                  </a:lnTo>
                  <a:cubicBezTo>
                    <a:pt x="233" y="4582"/>
                    <a:pt x="1" y="4813"/>
                    <a:pt x="1" y="5098"/>
                  </a:cubicBezTo>
                  <a:lnTo>
                    <a:pt x="1" y="5894"/>
                  </a:lnTo>
                  <a:cubicBezTo>
                    <a:pt x="1" y="6179"/>
                    <a:pt x="233" y="6410"/>
                    <a:pt x="518" y="6410"/>
                  </a:cubicBezTo>
                  <a:lnTo>
                    <a:pt x="603" y="6410"/>
                  </a:lnTo>
                  <a:cubicBezTo>
                    <a:pt x="636" y="6787"/>
                    <a:pt x="749" y="7657"/>
                    <a:pt x="1127" y="8655"/>
                  </a:cubicBezTo>
                  <a:cubicBezTo>
                    <a:pt x="1158" y="8736"/>
                    <a:pt x="1235" y="8787"/>
                    <a:pt x="1317" y="8787"/>
                  </a:cubicBezTo>
                  <a:cubicBezTo>
                    <a:pt x="1341" y="8787"/>
                    <a:pt x="1366" y="8782"/>
                    <a:pt x="1390" y="8773"/>
                  </a:cubicBezTo>
                  <a:cubicBezTo>
                    <a:pt x="1497" y="8734"/>
                    <a:pt x="1549" y="8616"/>
                    <a:pt x="1509" y="8511"/>
                  </a:cubicBezTo>
                  <a:cubicBezTo>
                    <a:pt x="1162" y="7596"/>
                    <a:pt x="1049" y="6781"/>
                    <a:pt x="1013" y="6410"/>
                  </a:cubicBezTo>
                  <a:lnTo>
                    <a:pt x="12412" y="6410"/>
                  </a:lnTo>
                  <a:cubicBezTo>
                    <a:pt x="12375" y="6781"/>
                    <a:pt x="12262" y="7601"/>
                    <a:pt x="11910" y="8523"/>
                  </a:cubicBezTo>
                  <a:cubicBezTo>
                    <a:pt x="11632" y="9255"/>
                    <a:pt x="11260" y="9904"/>
                    <a:pt x="10806" y="10451"/>
                  </a:cubicBezTo>
                  <a:cubicBezTo>
                    <a:pt x="10249" y="11122"/>
                    <a:pt x="9566" y="11644"/>
                    <a:pt x="8772" y="12002"/>
                  </a:cubicBezTo>
                  <a:lnTo>
                    <a:pt x="4652" y="12002"/>
                  </a:lnTo>
                  <a:cubicBezTo>
                    <a:pt x="3464" y="11466"/>
                    <a:pt x="2535" y="10575"/>
                    <a:pt x="1888" y="9353"/>
                  </a:cubicBezTo>
                  <a:cubicBezTo>
                    <a:pt x="1852" y="9284"/>
                    <a:pt x="1781" y="9245"/>
                    <a:pt x="1708" y="9245"/>
                  </a:cubicBezTo>
                  <a:cubicBezTo>
                    <a:pt x="1675" y="9245"/>
                    <a:pt x="1643" y="9252"/>
                    <a:pt x="1613" y="9268"/>
                  </a:cubicBezTo>
                  <a:cubicBezTo>
                    <a:pt x="1514" y="9321"/>
                    <a:pt x="1475" y="9446"/>
                    <a:pt x="1528" y="9545"/>
                  </a:cubicBezTo>
                  <a:cubicBezTo>
                    <a:pt x="2204" y="10821"/>
                    <a:pt x="3172" y="11760"/>
                    <a:pt x="4405" y="12339"/>
                  </a:cubicBezTo>
                  <a:lnTo>
                    <a:pt x="4405" y="13269"/>
                  </a:lnTo>
                  <a:cubicBezTo>
                    <a:pt x="4405" y="13643"/>
                    <a:pt x="4709" y="13946"/>
                    <a:pt x="5081" y="13946"/>
                  </a:cubicBezTo>
                  <a:lnTo>
                    <a:pt x="8343" y="13946"/>
                  </a:lnTo>
                  <a:cubicBezTo>
                    <a:pt x="8716" y="13946"/>
                    <a:pt x="9019" y="13643"/>
                    <a:pt x="9019" y="13269"/>
                  </a:cubicBezTo>
                  <a:lnTo>
                    <a:pt x="9019" y="12337"/>
                  </a:lnTo>
                  <a:cubicBezTo>
                    <a:pt x="9834" y="11955"/>
                    <a:pt x="10542" y="11410"/>
                    <a:pt x="11120" y="10712"/>
                  </a:cubicBezTo>
                  <a:cubicBezTo>
                    <a:pt x="11602" y="10129"/>
                    <a:pt x="11997" y="9442"/>
                    <a:pt x="12292" y="8668"/>
                  </a:cubicBezTo>
                  <a:cubicBezTo>
                    <a:pt x="12674" y="7665"/>
                    <a:pt x="12789" y="6788"/>
                    <a:pt x="12822" y="6410"/>
                  </a:cubicBezTo>
                  <a:lnTo>
                    <a:pt x="12907" y="6410"/>
                  </a:lnTo>
                  <a:cubicBezTo>
                    <a:pt x="13191" y="6410"/>
                    <a:pt x="13423" y="6179"/>
                    <a:pt x="13423" y="5894"/>
                  </a:cubicBezTo>
                  <a:lnTo>
                    <a:pt x="13423" y="5098"/>
                  </a:lnTo>
                  <a:cubicBezTo>
                    <a:pt x="13423" y="4813"/>
                    <a:pt x="13191" y="4582"/>
                    <a:pt x="12907" y="4582"/>
                  </a:cubicBezTo>
                  <a:lnTo>
                    <a:pt x="11164" y="4582"/>
                  </a:lnTo>
                  <a:lnTo>
                    <a:pt x="11656" y="1230"/>
                  </a:lnTo>
                  <a:cubicBezTo>
                    <a:pt x="11656" y="1229"/>
                    <a:pt x="11656" y="1227"/>
                    <a:pt x="11657" y="1226"/>
                  </a:cubicBezTo>
                  <a:cubicBezTo>
                    <a:pt x="11667" y="1150"/>
                    <a:pt x="11668" y="1081"/>
                    <a:pt x="11664" y="1017"/>
                  </a:cubicBezTo>
                  <a:cubicBezTo>
                    <a:pt x="11626" y="446"/>
                    <a:pt x="11147" y="0"/>
                    <a:pt x="105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5"/>
            <p:cNvSpPr/>
            <p:nvPr/>
          </p:nvSpPr>
          <p:spPr>
            <a:xfrm>
              <a:off x="1634089" y="3896627"/>
              <a:ext cx="111948" cy="107365"/>
            </a:xfrm>
            <a:custGeom>
              <a:avLst/>
              <a:gdLst/>
              <a:ahLst/>
              <a:cxnLst/>
              <a:rect l="l" t="t" r="r" b="b"/>
              <a:pathLst>
                <a:path w="4152" h="3982" extrusionOk="0">
                  <a:moveTo>
                    <a:pt x="417" y="411"/>
                  </a:moveTo>
                  <a:lnTo>
                    <a:pt x="417" y="411"/>
                  </a:lnTo>
                  <a:cubicBezTo>
                    <a:pt x="758" y="425"/>
                    <a:pt x="1091" y="446"/>
                    <a:pt x="1424" y="513"/>
                  </a:cubicBezTo>
                  <a:cubicBezTo>
                    <a:pt x="1944" y="619"/>
                    <a:pt x="2395" y="784"/>
                    <a:pt x="2768" y="1007"/>
                  </a:cubicBezTo>
                  <a:cubicBezTo>
                    <a:pt x="3230" y="1283"/>
                    <a:pt x="3753" y="1797"/>
                    <a:pt x="3613" y="2676"/>
                  </a:cubicBezTo>
                  <a:cubicBezTo>
                    <a:pt x="3552" y="3065"/>
                    <a:pt x="3156" y="3472"/>
                    <a:pt x="2768" y="3545"/>
                  </a:cubicBezTo>
                  <a:cubicBezTo>
                    <a:pt x="2658" y="3565"/>
                    <a:pt x="2553" y="3574"/>
                    <a:pt x="2453" y="3574"/>
                  </a:cubicBezTo>
                  <a:cubicBezTo>
                    <a:pt x="1152" y="3574"/>
                    <a:pt x="670" y="1947"/>
                    <a:pt x="547" y="1415"/>
                  </a:cubicBezTo>
                  <a:cubicBezTo>
                    <a:pt x="481" y="1126"/>
                    <a:pt x="440" y="834"/>
                    <a:pt x="426" y="545"/>
                  </a:cubicBezTo>
                  <a:cubicBezTo>
                    <a:pt x="425" y="527"/>
                    <a:pt x="421" y="472"/>
                    <a:pt x="417" y="411"/>
                  </a:cubicBezTo>
                  <a:close/>
                  <a:moveTo>
                    <a:pt x="369" y="1"/>
                  </a:moveTo>
                  <a:cubicBezTo>
                    <a:pt x="273" y="1"/>
                    <a:pt x="179" y="41"/>
                    <a:pt x="110" y="111"/>
                  </a:cubicBezTo>
                  <a:cubicBezTo>
                    <a:pt x="38" y="185"/>
                    <a:pt x="0" y="287"/>
                    <a:pt x="7" y="389"/>
                  </a:cubicBezTo>
                  <a:cubicBezTo>
                    <a:pt x="32" y="765"/>
                    <a:pt x="65" y="1137"/>
                    <a:pt x="150" y="1506"/>
                  </a:cubicBezTo>
                  <a:cubicBezTo>
                    <a:pt x="315" y="2226"/>
                    <a:pt x="613" y="2858"/>
                    <a:pt x="990" y="3284"/>
                  </a:cubicBezTo>
                  <a:cubicBezTo>
                    <a:pt x="1394" y="3744"/>
                    <a:pt x="1894" y="3981"/>
                    <a:pt x="2448" y="3981"/>
                  </a:cubicBezTo>
                  <a:cubicBezTo>
                    <a:pt x="2450" y="3981"/>
                    <a:pt x="2451" y="3981"/>
                    <a:pt x="2453" y="3981"/>
                  </a:cubicBezTo>
                  <a:cubicBezTo>
                    <a:pt x="2581" y="3981"/>
                    <a:pt x="2709" y="3970"/>
                    <a:pt x="2841" y="3945"/>
                  </a:cubicBezTo>
                  <a:cubicBezTo>
                    <a:pt x="3401" y="3842"/>
                    <a:pt x="3927" y="3299"/>
                    <a:pt x="4017" y="2738"/>
                  </a:cubicBezTo>
                  <a:cubicBezTo>
                    <a:pt x="4152" y="1879"/>
                    <a:pt x="3784" y="1139"/>
                    <a:pt x="2977" y="656"/>
                  </a:cubicBezTo>
                  <a:cubicBezTo>
                    <a:pt x="2565" y="410"/>
                    <a:pt x="2070" y="227"/>
                    <a:pt x="1506" y="113"/>
                  </a:cubicBezTo>
                  <a:cubicBezTo>
                    <a:pt x="1127" y="37"/>
                    <a:pt x="745" y="15"/>
                    <a:pt x="385" y="1"/>
                  </a:cubicBezTo>
                  <a:cubicBezTo>
                    <a:pt x="380" y="1"/>
                    <a:pt x="375" y="1"/>
                    <a:pt x="3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5"/>
            <p:cNvSpPr/>
            <p:nvPr/>
          </p:nvSpPr>
          <p:spPr>
            <a:xfrm>
              <a:off x="1664287" y="3925046"/>
              <a:ext cx="50501" cy="49827"/>
            </a:xfrm>
            <a:custGeom>
              <a:avLst/>
              <a:gdLst/>
              <a:ahLst/>
              <a:cxnLst/>
              <a:rect l="l" t="t" r="r" b="b"/>
              <a:pathLst>
                <a:path w="1873" h="1848" extrusionOk="0">
                  <a:moveTo>
                    <a:pt x="1080" y="0"/>
                  </a:moveTo>
                  <a:cubicBezTo>
                    <a:pt x="1066" y="0"/>
                    <a:pt x="1052" y="2"/>
                    <a:pt x="1038" y="5"/>
                  </a:cubicBezTo>
                  <a:cubicBezTo>
                    <a:pt x="928" y="28"/>
                    <a:pt x="859" y="137"/>
                    <a:pt x="882" y="247"/>
                  </a:cubicBezTo>
                  <a:cubicBezTo>
                    <a:pt x="904" y="353"/>
                    <a:pt x="885" y="460"/>
                    <a:pt x="854" y="550"/>
                  </a:cubicBezTo>
                  <a:lnTo>
                    <a:pt x="370" y="61"/>
                  </a:lnTo>
                  <a:cubicBezTo>
                    <a:pt x="330" y="21"/>
                    <a:pt x="277" y="0"/>
                    <a:pt x="224" y="0"/>
                  </a:cubicBezTo>
                  <a:cubicBezTo>
                    <a:pt x="172" y="0"/>
                    <a:pt x="121" y="20"/>
                    <a:pt x="81" y="60"/>
                  </a:cubicBezTo>
                  <a:cubicBezTo>
                    <a:pt x="1" y="138"/>
                    <a:pt x="1" y="267"/>
                    <a:pt x="79" y="347"/>
                  </a:cubicBezTo>
                  <a:lnTo>
                    <a:pt x="1002" y="1281"/>
                  </a:lnTo>
                  <a:cubicBezTo>
                    <a:pt x="956" y="1290"/>
                    <a:pt x="906" y="1297"/>
                    <a:pt x="855" y="1297"/>
                  </a:cubicBezTo>
                  <a:cubicBezTo>
                    <a:pt x="808" y="1297"/>
                    <a:pt x="759" y="1291"/>
                    <a:pt x="711" y="1276"/>
                  </a:cubicBezTo>
                  <a:cubicBezTo>
                    <a:pt x="691" y="1270"/>
                    <a:pt x="670" y="1267"/>
                    <a:pt x="650" y="1267"/>
                  </a:cubicBezTo>
                  <a:cubicBezTo>
                    <a:pt x="563" y="1267"/>
                    <a:pt x="482" y="1322"/>
                    <a:pt x="455" y="1409"/>
                  </a:cubicBezTo>
                  <a:cubicBezTo>
                    <a:pt x="422" y="1518"/>
                    <a:pt x="482" y="1633"/>
                    <a:pt x="588" y="1666"/>
                  </a:cubicBezTo>
                  <a:cubicBezTo>
                    <a:pt x="678" y="1694"/>
                    <a:pt x="768" y="1705"/>
                    <a:pt x="852" y="1705"/>
                  </a:cubicBezTo>
                  <a:cubicBezTo>
                    <a:pt x="1039" y="1705"/>
                    <a:pt x="1208" y="1650"/>
                    <a:pt x="1321" y="1603"/>
                  </a:cubicBezTo>
                  <a:lnTo>
                    <a:pt x="1503" y="1788"/>
                  </a:lnTo>
                  <a:cubicBezTo>
                    <a:pt x="1544" y="1827"/>
                    <a:pt x="1596" y="1848"/>
                    <a:pt x="1649" y="1848"/>
                  </a:cubicBezTo>
                  <a:cubicBezTo>
                    <a:pt x="1701" y="1848"/>
                    <a:pt x="1753" y="1829"/>
                    <a:pt x="1792" y="1790"/>
                  </a:cubicBezTo>
                  <a:cubicBezTo>
                    <a:pt x="1872" y="1710"/>
                    <a:pt x="1872" y="1581"/>
                    <a:pt x="1794" y="1501"/>
                  </a:cubicBezTo>
                  <a:lnTo>
                    <a:pt x="1162" y="863"/>
                  </a:lnTo>
                  <a:cubicBezTo>
                    <a:pt x="1244" y="704"/>
                    <a:pt x="1341" y="443"/>
                    <a:pt x="1280" y="162"/>
                  </a:cubicBezTo>
                  <a:cubicBezTo>
                    <a:pt x="1259" y="66"/>
                    <a:pt x="1175" y="0"/>
                    <a:pt x="1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45"/>
          <p:cNvGrpSpPr/>
          <p:nvPr/>
        </p:nvGrpSpPr>
        <p:grpSpPr>
          <a:xfrm>
            <a:off x="1244402" y="1907168"/>
            <a:ext cx="425785" cy="534512"/>
            <a:chOff x="1607315" y="3290807"/>
            <a:chExt cx="299553" cy="376046"/>
          </a:xfrm>
        </p:grpSpPr>
        <p:sp>
          <p:nvSpPr>
            <p:cNvPr id="376" name="Google Shape;376;p45"/>
            <p:cNvSpPr/>
            <p:nvPr/>
          </p:nvSpPr>
          <p:spPr>
            <a:xfrm>
              <a:off x="1625111" y="3290807"/>
              <a:ext cx="281758" cy="276231"/>
            </a:xfrm>
            <a:custGeom>
              <a:avLst/>
              <a:gdLst/>
              <a:ahLst/>
              <a:cxnLst/>
              <a:rect l="l" t="t" r="r" b="b"/>
              <a:pathLst>
                <a:path w="10450" h="10245" extrusionOk="0">
                  <a:moveTo>
                    <a:pt x="6539" y="1739"/>
                  </a:moveTo>
                  <a:cubicBezTo>
                    <a:pt x="6589" y="1739"/>
                    <a:pt x="6636" y="1758"/>
                    <a:pt x="6672" y="1794"/>
                  </a:cubicBezTo>
                  <a:lnTo>
                    <a:pt x="8550" y="3670"/>
                  </a:lnTo>
                  <a:cubicBezTo>
                    <a:pt x="8624" y="3744"/>
                    <a:pt x="8624" y="3865"/>
                    <a:pt x="8550" y="3939"/>
                  </a:cubicBezTo>
                  <a:lnTo>
                    <a:pt x="8047" y="4442"/>
                  </a:lnTo>
                  <a:cubicBezTo>
                    <a:pt x="8011" y="4478"/>
                    <a:pt x="7964" y="4497"/>
                    <a:pt x="7912" y="4497"/>
                  </a:cubicBezTo>
                  <a:cubicBezTo>
                    <a:pt x="7862" y="4497"/>
                    <a:pt x="7815" y="4478"/>
                    <a:pt x="7779" y="4442"/>
                  </a:cubicBezTo>
                  <a:lnTo>
                    <a:pt x="5902" y="2565"/>
                  </a:lnTo>
                  <a:cubicBezTo>
                    <a:pt x="5866" y="2529"/>
                    <a:pt x="5846" y="2482"/>
                    <a:pt x="5846" y="2430"/>
                  </a:cubicBezTo>
                  <a:cubicBezTo>
                    <a:pt x="5846" y="2380"/>
                    <a:pt x="5866" y="2331"/>
                    <a:pt x="5902" y="2297"/>
                  </a:cubicBezTo>
                  <a:lnTo>
                    <a:pt x="6404" y="1794"/>
                  </a:lnTo>
                  <a:cubicBezTo>
                    <a:pt x="6440" y="1758"/>
                    <a:pt x="6487" y="1739"/>
                    <a:pt x="6539" y="1739"/>
                  </a:cubicBezTo>
                  <a:close/>
                  <a:moveTo>
                    <a:pt x="6048" y="3288"/>
                  </a:moveTo>
                  <a:lnTo>
                    <a:pt x="7056" y="4296"/>
                  </a:lnTo>
                  <a:lnTo>
                    <a:pt x="4845" y="6505"/>
                  </a:lnTo>
                  <a:lnTo>
                    <a:pt x="3838" y="5498"/>
                  </a:lnTo>
                  <a:lnTo>
                    <a:pt x="6048" y="3288"/>
                  </a:lnTo>
                  <a:close/>
                  <a:moveTo>
                    <a:pt x="9231" y="1"/>
                  </a:moveTo>
                  <a:cubicBezTo>
                    <a:pt x="8934" y="1"/>
                    <a:pt x="8655" y="117"/>
                    <a:pt x="8445" y="326"/>
                  </a:cubicBezTo>
                  <a:lnTo>
                    <a:pt x="7114" y="1657"/>
                  </a:lnTo>
                  <a:lnTo>
                    <a:pt x="6961" y="1505"/>
                  </a:lnTo>
                  <a:cubicBezTo>
                    <a:pt x="6848" y="1392"/>
                    <a:pt x="6697" y="1330"/>
                    <a:pt x="6539" y="1330"/>
                  </a:cubicBezTo>
                  <a:cubicBezTo>
                    <a:pt x="6378" y="1330"/>
                    <a:pt x="6228" y="1392"/>
                    <a:pt x="6114" y="1505"/>
                  </a:cubicBezTo>
                  <a:lnTo>
                    <a:pt x="5613" y="2008"/>
                  </a:lnTo>
                  <a:cubicBezTo>
                    <a:pt x="5500" y="2121"/>
                    <a:pt x="5437" y="2270"/>
                    <a:pt x="5437" y="2430"/>
                  </a:cubicBezTo>
                  <a:cubicBezTo>
                    <a:pt x="5437" y="2591"/>
                    <a:pt x="5500" y="2741"/>
                    <a:pt x="5613" y="2855"/>
                  </a:cubicBezTo>
                  <a:lnTo>
                    <a:pt x="5758" y="2999"/>
                  </a:lnTo>
                  <a:lnTo>
                    <a:pt x="2035" y="6723"/>
                  </a:lnTo>
                  <a:cubicBezTo>
                    <a:pt x="1955" y="6803"/>
                    <a:pt x="1955" y="6932"/>
                    <a:pt x="2035" y="7012"/>
                  </a:cubicBezTo>
                  <a:cubicBezTo>
                    <a:pt x="2074" y="7053"/>
                    <a:pt x="2127" y="7073"/>
                    <a:pt x="2179" y="7073"/>
                  </a:cubicBezTo>
                  <a:cubicBezTo>
                    <a:pt x="2231" y="7073"/>
                    <a:pt x="2283" y="7053"/>
                    <a:pt x="2323" y="7012"/>
                  </a:cubicBezTo>
                  <a:lnTo>
                    <a:pt x="3548" y="5787"/>
                  </a:lnTo>
                  <a:lnTo>
                    <a:pt x="4556" y="6794"/>
                  </a:lnTo>
                  <a:lnTo>
                    <a:pt x="2573" y="8777"/>
                  </a:lnTo>
                  <a:cubicBezTo>
                    <a:pt x="2452" y="8900"/>
                    <a:pt x="2291" y="8972"/>
                    <a:pt x="2120" y="8985"/>
                  </a:cubicBezTo>
                  <a:cubicBezTo>
                    <a:pt x="1902" y="9000"/>
                    <a:pt x="1719" y="9159"/>
                    <a:pt x="1675" y="9370"/>
                  </a:cubicBezTo>
                  <a:cubicBezTo>
                    <a:pt x="1653" y="9483"/>
                    <a:pt x="1597" y="9586"/>
                    <a:pt x="1515" y="9668"/>
                  </a:cubicBezTo>
                  <a:cubicBezTo>
                    <a:pt x="1401" y="9782"/>
                    <a:pt x="1253" y="9843"/>
                    <a:pt x="1094" y="9843"/>
                  </a:cubicBezTo>
                  <a:cubicBezTo>
                    <a:pt x="1088" y="9843"/>
                    <a:pt x="1083" y="9843"/>
                    <a:pt x="1077" y="9843"/>
                  </a:cubicBezTo>
                  <a:cubicBezTo>
                    <a:pt x="910" y="9836"/>
                    <a:pt x="759" y="9766"/>
                    <a:pt x="649" y="9640"/>
                  </a:cubicBezTo>
                  <a:cubicBezTo>
                    <a:pt x="446" y="9412"/>
                    <a:pt x="454" y="9058"/>
                    <a:pt x="665" y="8838"/>
                  </a:cubicBezTo>
                  <a:cubicBezTo>
                    <a:pt x="750" y="8750"/>
                    <a:pt x="855" y="8692"/>
                    <a:pt x="973" y="8667"/>
                  </a:cubicBezTo>
                  <a:cubicBezTo>
                    <a:pt x="1185" y="8623"/>
                    <a:pt x="1342" y="8441"/>
                    <a:pt x="1358" y="8222"/>
                  </a:cubicBezTo>
                  <a:cubicBezTo>
                    <a:pt x="1375" y="7999"/>
                    <a:pt x="1493" y="7842"/>
                    <a:pt x="1645" y="7690"/>
                  </a:cubicBezTo>
                  <a:cubicBezTo>
                    <a:pt x="1726" y="7610"/>
                    <a:pt x="1726" y="7481"/>
                    <a:pt x="1645" y="7401"/>
                  </a:cubicBezTo>
                  <a:cubicBezTo>
                    <a:pt x="1605" y="7361"/>
                    <a:pt x="1553" y="7342"/>
                    <a:pt x="1501" y="7342"/>
                  </a:cubicBezTo>
                  <a:cubicBezTo>
                    <a:pt x="1449" y="7342"/>
                    <a:pt x="1396" y="7361"/>
                    <a:pt x="1356" y="7401"/>
                  </a:cubicBezTo>
                  <a:lnTo>
                    <a:pt x="1276" y="7481"/>
                  </a:lnTo>
                  <a:cubicBezTo>
                    <a:pt x="1086" y="7672"/>
                    <a:pt x="970" y="7925"/>
                    <a:pt x="951" y="8193"/>
                  </a:cubicBezTo>
                  <a:cubicBezTo>
                    <a:pt x="948" y="8230"/>
                    <a:pt x="923" y="8260"/>
                    <a:pt x="890" y="8266"/>
                  </a:cubicBezTo>
                  <a:cubicBezTo>
                    <a:pt x="692" y="8309"/>
                    <a:pt x="512" y="8408"/>
                    <a:pt x="371" y="8556"/>
                  </a:cubicBezTo>
                  <a:cubicBezTo>
                    <a:pt x="13" y="8928"/>
                    <a:pt x="0" y="9524"/>
                    <a:pt x="341" y="9910"/>
                  </a:cubicBezTo>
                  <a:cubicBezTo>
                    <a:pt x="538" y="10132"/>
                    <a:pt x="817" y="10245"/>
                    <a:pt x="1097" y="10245"/>
                  </a:cubicBezTo>
                  <a:cubicBezTo>
                    <a:pt x="1353" y="10245"/>
                    <a:pt x="1610" y="10150"/>
                    <a:pt x="1803" y="9957"/>
                  </a:cubicBezTo>
                  <a:cubicBezTo>
                    <a:pt x="1942" y="9817"/>
                    <a:pt x="2037" y="9643"/>
                    <a:pt x="2076" y="9451"/>
                  </a:cubicBezTo>
                  <a:cubicBezTo>
                    <a:pt x="2082" y="9418"/>
                    <a:pt x="2114" y="9395"/>
                    <a:pt x="2150" y="9392"/>
                  </a:cubicBezTo>
                  <a:cubicBezTo>
                    <a:pt x="2419" y="9373"/>
                    <a:pt x="2672" y="9256"/>
                    <a:pt x="2862" y="9066"/>
                  </a:cubicBezTo>
                  <a:lnTo>
                    <a:pt x="7343" y="4585"/>
                  </a:lnTo>
                  <a:lnTo>
                    <a:pt x="7489" y="4731"/>
                  </a:lnTo>
                  <a:cubicBezTo>
                    <a:pt x="7603" y="4844"/>
                    <a:pt x="7753" y="4905"/>
                    <a:pt x="7912" y="4905"/>
                  </a:cubicBezTo>
                  <a:cubicBezTo>
                    <a:pt x="8072" y="4905"/>
                    <a:pt x="8223" y="4844"/>
                    <a:pt x="8336" y="4731"/>
                  </a:cubicBezTo>
                  <a:lnTo>
                    <a:pt x="8838" y="4228"/>
                  </a:lnTo>
                  <a:cubicBezTo>
                    <a:pt x="9072" y="3995"/>
                    <a:pt x="9072" y="3615"/>
                    <a:pt x="8838" y="3381"/>
                  </a:cubicBezTo>
                  <a:lnTo>
                    <a:pt x="8685" y="3229"/>
                  </a:lnTo>
                  <a:lnTo>
                    <a:pt x="9227" y="2688"/>
                  </a:lnTo>
                  <a:cubicBezTo>
                    <a:pt x="9306" y="2608"/>
                    <a:pt x="9306" y="2479"/>
                    <a:pt x="9227" y="2399"/>
                  </a:cubicBezTo>
                  <a:cubicBezTo>
                    <a:pt x="9187" y="2359"/>
                    <a:pt x="9135" y="2339"/>
                    <a:pt x="9083" y="2339"/>
                  </a:cubicBezTo>
                  <a:cubicBezTo>
                    <a:pt x="9031" y="2339"/>
                    <a:pt x="8978" y="2359"/>
                    <a:pt x="8938" y="2399"/>
                  </a:cubicBezTo>
                  <a:lnTo>
                    <a:pt x="8396" y="2941"/>
                  </a:lnTo>
                  <a:lnTo>
                    <a:pt x="7403" y="1946"/>
                  </a:lnTo>
                  <a:lnTo>
                    <a:pt x="8734" y="615"/>
                  </a:lnTo>
                  <a:cubicBezTo>
                    <a:pt x="8866" y="483"/>
                    <a:pt x="9044" y="410"/>
                    <a:pt x="9231" y="410"/>
                  </a:cubicBezTo>
                  <a:cubicBezTo>
                    <a:pt x="9419" y="410"/>
                    <a:pt x="9595" y="483"/>
                    <a:pt x="9727" y="615"/>
                  </a:cubicBezTo>
                  <a:cubicBezTo>
                    <a:pt x="10002" y="889"/>
                    <a:pt x="10002" y="1335"/>
                    <a:pt x="9727" y="1609"/>
                  </a:cubicBezTo>
                  <a:lnTo>
                    <a:pt x="9609" y="1728"/>
                  </a:lnTo>
                  <a:cubicBezTo>
                    <a:pt x="9529" y="1808"/>
                    <a:pt x="9529" y="1937"/>
                    <a:pt x="9609" y="2017"/>
                  </a:cubicBezTo>
                  <a:cubicBezTo>
                    <a:pt x="9649" y="2057"/>
                    <a:pt x="9701" y="2077"/>
                    <a:pt x="9753" y="2077"/>
                  </a:cubicBezTo>
                  <a:cubicBezTo>
                    <a:pt x="9806" y="2077"/>
                    <a:pt x="9858" y="2057"/>
                    <a:pt x="9898" y="2017"/>
                  </a:cubicBezTo>
                  <a:lnTo>
                    <a:pt x="10016" y="1898"/>
                  </a:lnTo>
                  <a:cubicBezTo>
                    <a:pt x="10450" y="1466"/>
                    <a:pt x="10450" y="760"/>
                    <a:pt x="10018" y="326"/>
                  </a:cubicBezTo>
                  <a:cubicBezTo>
                    <a:pt x="9807" y="117"/>
                    <a:pt x="9528" y="1"/>
                    <a:pt x="9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5"/>
            <p:cNvSpPr/>
            <p:nvPr/>
          </p:nvSpPr>
          <p:spPr>
            <a:xfrm>
              <a:off x="1607315" y="3578766"/>
              <a:ext cx="65869" cy="88086"/>
            </a:xfrm>
            <a:custGeom>
              <a:avLst/>
              <a:gdLst/>
              <a:ahLst/>
              <a:cxnLst/>
              <a:rect l="l" t="t" r="r" b="b"/>
              <a:pathLst>
                <a:path w="2443" h="3267" extrusionOk="0">
                  <a:moveTo>
                    <a:pt x="1221" y="412"/>
                  </a:moveTo>
                  <a:cubicBezTo>
                    <a:pt x="1430" y="652"/>
                    <a:pt x="1625" y="910"/>
                    <a:pt x="1777" y="1191"/>
                  </a:cubicBezTo>
                  <a:cubicBezTo>
                    <a:pt x="1870" y="1359"/>
                    <a:pt x="1949" y="1535"/>
                    <a:pt x="1994" y="1722"/>
                  </a:cubicBezTo>
                  <a:cubicBezTo>
                    <a:pt x="2016" y="1813"/>
                    <a:pt x="2027" y="1916"/>
                    <a:pt x="2026" y="2016"/>
                  </a:cubicBezTo>
                  <a:cubicBezTo>
                    <a:pt x="2021" y="2368"/>
                    <a:pt x="1823" y="2697"/>
                    <a:pt x="1484" y="2814"/>
                  </a:cubicBezTo>
                  <a:cubicBezTo>
                    <a:pt x="1399" y="2844"/>
                    <a:pt x="1311" y="2858"/>
                    <a:pt x="1221" y="2858"/>
                  </a:cubicBezTo>
                  <a:cubicBezTo>
                    <a:pt x="699" y="2858"/>
                    <a:pt x="374" y="2381"/>
                    <a:pt x="420" y="1890"/>
                  </a:cubicBezTo>
                  <a:cubicBezTo>
                    <a:pt x="473" y="1336"/>
                    <a:pt x="871" y="816"/>
                    <a:pt x="1221" y="412"/>
                  </a:cubicBezTo>
                  <a:close/>
                  <a:moveTo>
                    <a:pt x="1221" y="0"/>
                  </a:moveTo>
                  <a:cubicBezTo>
                    <a:pt x="1105" y="0"/>
                    <a:pt x="993" y="52"/>
                    <a:pt x="916" y="140"/>
                  </a:cubicBezTo>
                  <a:cubicBezTo>
                    <a:pt x="699" y="390"/>
                    <a:pt x="498" y="655"/>
                    <a:pt x="335" y="941"/>
                  </a:cubicBezTo>
                  <a:cubicBezTo>
                    <a:pt x="164" y="1243"/>
                    <a:pt x="14" y="1586"/>
                    <a:pt x="7" y="1938"/>
                  </a:cubicBezTo>
                  <a:cubicBezTo>
                    <a:pt x="0" y="2220"/>
                    <a:pt x="63" y="2505"/>
                    <a:pt x="225" y="2741"/>
                  </a:cubicBezTo>
                  <a:cubicBezTo>
                    <a:pt x="374" y="2959"/>
                    <a:pt x="594" y="3124"/>
                    <a:pt x="846" y="3207"/>
                  </a:cubicBezTo>
                  <a:cubicBezTo>
                    <a:pt x="967" y="3247"/>
                    <a:pt x="1094" y="3267"/>
                    <a:pt x="1221" y="3267"/>
                  </a:cubicBezTo>
                  <a:cubicBezTo>
                    <a:pt x="1352" y="3267"/>
                    <a:pt x="1480" y="3247"/>
                    <a:pt x="1603" y="3206"/>
                  </a:cubicBezTo>
                  <a:cubicBezTo>
                    <a:pt x="1853" y="3121"/>
                    <a:pt x="2071" y="2956"/>
                    <a:pt x="2219" y="2737"/>
                  </a:cubicBezTo>
                  <a:cubicBezTo>
                    <a:pt x="2379" y="2503"/>
                    <a:pt x="2442" y="2219"/>
                    <a:pt x="2436" y="1938"/>
                  </a:cubicBezTo>
                  <a:cubicBezTo>
                    <a:pt x="2430" y="1595"/>
                    <a:pt x="2276" y="1237"/>
                    <a:pt x="2107" y="941"/>
                  </a:cubicBezTo>
                  <a:cubicBezTo>
                    <a:pt x="1944" y="655"/>
                    <a:pt x="1743" y="388"/>
                    <a:pt x="1526" y="140"/>
                  </a:cubicBezTo>
                  <a:cubicBezTo>
                    <a:pt x="1451" y="52"/>
                    <a:pt x="1339" y="0"/>
                    <a:pt x="1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8" name="Google Shape;378;p45"/>
          <p:cNvSpPr/>
          <p:nvPr/>
        </p:nvSpPr>
        <p:spPr>
          <a:xfrm>
            <a:off x="6582008" y="1852117"/>
            <a:ext cx="534484" cy="534292"/>
          </a:xfrm>
          <a:custGeom>
            <a:avLst/>
            <a:gdLst/>
            <a:ahLst/>
            <a:cxnLst/>
            <a:rect l="l" t="t" r="r" b="b"/>
            <a:pathLst>
              <a:path w="13947" h="13942" extrusionOk="0">
                <a:moveTo>
                  <a:pt x="5181" y="407"/>
                </a:moveTo>
                <a:cubicBezTo>
                  <a:pt x="5205" y="407"/>
                  <a:pt x="5250" y="413"/>
                  <a:pt x="5285" y="456"/>
                </a:cubicBezTo>
                <a:cubicBezTo>
                  <a:pt x="5467" y="679"/>
                  <a:pt x="5601" y="908"/>
                  <a:pt x="5681" y="1138"/>
                </a:cubicBezTo>
                <a:cubicBezTo>
                  <a:pt x="5745" y="1317"/>
                  <a:pt x="5871" y="1770"/>
                  <a:pt x="5659" y="2085"/>
                </a:cubicBezTo>
                <a:cubicBezTo>
                  <a:pt x="5554" y="2243"/>
                  <a:pt x="5370" y="2342"/>
                  <a:pt x="5180" y="2342"/>
                </a:cubicBezTo>
                <a:cubicBezTo>
                  <a:pt x="4968" y="2342"/>
                  <a:pt x="4768" y="2221"/>
                  <a:pt x="4669" y="2034"/>
                </a:cubicBezTo>
                <a:cubicBezTo>
                  <a:pt x="4525" y="1762"/>
                  <a:pt x="4594" y="1413"/>
                  <a:pt x="4649" y="1229"/>
                </a:cubicBezTo>
                <a:cubicBezTo>
                  <a:pt x="4724" y="971"/>
                  <a:pt x="4866" y="714"/>
                  <a:pt x="5070" y="461"/>
                </a:cubicBezTo>
                <a:cubicBezTo>
                  <a:pt x="5098" y="428"/>
                  <a:pt x="5139" y="407"/>
                  <a:pt x="5181" y="407"/>
                </a:cubicBezTo>
                <a:close/>
                <a:moveTo>
                  <a:pt x="9296" y="6049"/>
                </a:moveTo>
                <a:cubicBezTo>
                  <a:pt x="9352" y="6049"/>
                  <a:pt x="9410" y="6062"/>
                  <a:pt x="9465" y="6094"/>
                </a:cubicBezTo>
                <a:cubicBezTo>
                  <a:pt x="9724" y="6240"/>
                  <a:pt x="9903" y="6674"/>
                  <a:pt x="9886" y="6950"/>
                </a:cubicBezTo>
                <a:cubicBezTo>
                  <a:pt x="9864" y="7276"/>
                  <a:pt x="9729" y="7555"/>
                  <a:pt x="9606" y="7744"/>
                </a:cubicBezTo>
                <a:cubicBezTo>
                  <a:pt x="9507" y="7711"/>
                  <a:pt x="9401" y="7692"/>
                  <a:pt x="9291" y="7692"/>
                </a:cubicBezTo>
                <a:cubicBezTo>
                  <a:pt x="9179" y="7692"/>
                  <a:pt x="9072" y="7711"/>
                  <a:pt x="8973" y="7744"/>
                </a:cubicBezTo>
                <a:cubicBezTo>
                  <a:pt x="8852" y="7555"/>
                  <a:pt x="8715" y="7277"/>
                  <a:pt x="8695" y="6949"/>
                </a:cubicBezTo>
                <a:cubicBezTo>
                  <a:pt x="8678" y="6671"/>
                  <a:pt x="8777" y="6397"/>
                  <a:pt x="8970" y="6199"/>
                </a:cubicBezTo>
                <a:cubicBezTo>
                  <a:pt x="9052" y="6114"/>
                  <a:pt x="9172" y="6049"/>
                  <a:pt x="9296" y="6049"/>
                </a:cubicBezTo>
                <a:close/>
                <a:moveTo>
                  <a:pt x="7491" y="7164"/>
                </a:moveTo>
                <a:cubicBezTo>
                  <a:pt x="7703" y="7164"/>
                  <a:pt x="7927" y="7222"/>
                  <a:pt x="8065" y="7315"/>
                </a:cubicBezTo>
                <a:cubicBezTo>
                  <a:pt x="8335" y="7496"/>
                  <a:pt x="8508" y="7753"/>
                  <a:pt x="8612" y="7953"/>
                </a:cubicBezTo>
                <a:cubicBezTo>
                  <a:pt x="8453" y="8094"/>
                  <a:pt x="8340" y="8286"/>
                  <a:pt x="8294" y="8501"/>
                </a:cubicBezTo>
                <a:cubicBezTo>
                  <a:pt x="8265" y="8503"/>
                  <a:pt x="8234" y="8503"/>
                  <a:pt x="8202" y="8503"/>
                </a:cubicBezTo>
                <a:cubicBezTo>
                  <a:pt x="7988" y="8503"/>
                  <a:pt x="7720" y="8471"/>
                  <a:pt x="7468" y="8346"/>
                </a:cubicBezTo>
                <a:cubicBezTo>
                  <a:pt x="7218" y="8222"/>
                  <a:pt x="7031" y="7998"/>
                  <a:pt x="6954" y="7733"/>
                </a:cubicBezTo>
                <a:cubicBezTo>
                  <a:pt x="6907" y="7566"/>
                  <a:pt x="6937" y="7354"/>
                  <a:pt x="7111" y="7251"/>
                </a:cubicBezTo>
                <a:cubicBezTo>
                  <a:pt x="7213" y="7191"/>
                  <a:pt x="7350" y="7164"/>
                  <a:pt x="7491" y="7164"/>
                </a:cubicBezTo>
                <a:close/>
                <a:moveTo>
                  <a:pt x="11068" y="7148"/>
                </a:moveTo>
                <a:cubicBezTo>
                  <a:pt x="11147" y="7148"/>
                  <a:pt x="11227" y="7157"/>
                  <a:pt x="11305" y="7177"/>
                </a:cubicBezTo>
                <a:cubicBezTo>
                  <a:pt x="11472" y="7219"/>
                  <a:pt x="11641" y="7351"/>
                  <a:pt x="11644" y="7554"/>
                </a:cubicBezTo>
                <a:cubicBezTo>
                  <a:pt x="11648" y="7851"/>
                  <a:pt x="11360" y="8223"/>
                  <a:pt x="11112" y="8347"/>
                </a:cubicBezTo>
                <a:cubicBezTo>
                  <a:pt x="10861" y="8470"/>
                  <a:pt x="10596" y="8504"/>
                  <a:pt x="10385" y="8504"/>
                </a:cubicBezTo>
                <a:cubicBezTo>
                  <a:pt x="10350" y="8504"/>
                  <a:pt x="10317" y="8503"/>
                  <a:pt x="10285" y="8501"/>
                </a:cubicBezTo>
                <a:cubicBezTo>
                  <a:pt x="10241" y="8286"/>
                  <a:pt x="10128" y="8096"/>
                  <a:pt x="9969" y="7953"/>
                </a:cubicBezTo>
                <a:cubicBezTo>
                  <a:pt x="10073" y="7753"/>
                  <a:pt x="10246" y="7496"/>
                  <a:pt x="10518" y="7315"/>
                </a:cubicBezTo>
                <a:cubicBezTo>
                  <a:pt x="10682" y="7205"/>
                  <a:pt x="10874" y="7148"/>
                  <a:pt x="11068" y="7148"/>
                </a:cubicBezTo>
                <a:close/>
                <a:moveTo>
                  <a:pt x="9291" y="8101"/>
                </a:moveTo>
                <a:cubicBezTo>
                  <a:pt x="9627" y="8101"/>
                  <a:pt x="9900" y="8374"/>
                  <a:pt x="9900" y="8710"/>
                </a:cubicBezTo>
                <a:cubicBezTo>
                  <a:pt x="9900" y="9047"/>
                  <a:pt x="9627" y="9320"/>
                  <a:pt x="9291" y="9320"/>
                </a:cubicBezTo>
                <a:cubicBezTo>
                  <a:pt x="8954" y="9320"/>
                  <a:pt x="8681" y="9047"/>
                  <a:pt x="8681" y="8710"/>
                </a:cubicBezTo>
                <a:cubicBezTo>
                  <a:pt x="8681" y="8374"/>
                  <a:pt x="8954" y="8101"/>
                  <a:pt x="9291" y="8101"/>
                </a:cubicBezTo>
                <a:close/>
                <a:moveTo>
                  <a:pt x="10385" y="8917"/>
                </a:moveTo>
                <a:cubicBezTo>
                  <a:pt x="10596" y="8917"/>
                  <a:pt x="10861" y="8951"/>
                  <a:pt x="11113" y="9076"/>
                </a:cubicBezTo>
                <a:cubicBezTo>
                  <a:pt x="11363" y="9199"/>
                  <a:pt x="11550" y="9424"/>
                  <a:pt x="11626" y="9689"/>
                </a:cubicBezTo>
                <a:cubicBezTo>
                  <a:pt x="11673" y="9854"/>
                  <a:pt x="11643" y="10068"/>
                  <a:pt x="11470" y="10170"/>
                </a:cubicBezTo>
                <a:cubicBezTo>
                  <a:pt x="11367" y="10231"/>
                  <a:pt x="11230" y="10258"/>
                  <a:pt x="11088" y="10258"/>
                </a:cubicBezTo>
                <a:cubicBezTo>
                  <a:pt x="10877" y="10258"/>
                  <a:pt x="10654" y="10199"/>
                  <a:pt x="10516" y="10106"/>
                </a:cubicBezTo>
                <a:cubicBezTo>
                  <a:pt x="10246" y="9925"/>
                  <a:pt x="10072" y="9667"/>
                  <a:pt x="9969" y="9468"/>
                </a:cubicBezTo>
                <a:cubicBezTo>
                  <a:pt x="10128" y="9326"/>
                  <a:pt x="10241" y="9135"/>
                  <a:pt x="10287" y="8919"/>
                </a:cubicBezTo>
                <a:cubicBezTo>
                  <a:pt x="10318" y="8918"/>
                  <a:pt x="10351" y="8917"/>
                  <a:pt x="10385" y="8917"/>
                </a:cubicBezTo>
                <a:close/>
                <a:moveTo>
                  <a:pt x="8197" y="8918"/>
                </a:moveTo>
                <a:cubicBezTo>
                  <a:pt x="8230" y="8918"/>
                  <a:pt x="8263" y="8918"/>
                  <a:pt x="8294" y="8919"/>
                </a:cubicBezTo>
                <a:cubicBezTo>
                  <a:pt x="8338" y="9135"/>
                  <a:pt x="8453" y="9326"/>
                  <a:pt x="8612" y="9468"/>
                </a:cubicBezTo>
                <a:cubicBezTo>
                  <a:pt x="8510" y="9667"/>
                  <a:pt x="8335" y="9925"/>
                  <a:pt x="8062" y="10106"/>
                </a:cubicBezTo>
                <a:cubicBezTo>
                  <a:pt x="7898" y="10216"/>
                  <a:pt x="7706" y="10273"/>
                  <a:pt x="7512" y="10273"/>
                </a:cubicBezTo>
                <a:cubicBezTo>
                  <a:pt x="7433" y="10273"/>
                  <a:pt x="7353" y="10264"/>
                  <a:pt x="7274" y="10244"/>
                </a:cubicBezTo>
                <a:cubicBezTo>
                  <a:pt x="7108" y="10203"/>
                  <a:pt x="6938" y="10070"/>
                  <a:pt x="6937" y="9868"/>
                </a:cubicBezTo>
                <a:cubicBezTo>
                  <a:pt x="6933" y="9570"/>
                  <a:pt x="7219" y="9197"/>
                  <a:pt x="7468" y="9075"/>
                </a:cubicBezTo>
                <a:cubicBezTo>
                  <a:pt x="7719" y="8951"/>
                  <a:pt x="7985" y="8918"/>
                  <a:pt x="8197" y="8918"/>
                </a:cubicBezTo>
                <a:close/>
                <a:moveTo>
                  <a:pt x="9606" y="9678"/>
                </a:moveTo>
                <a:cubicBezTo>
                  <a:pt x="9729" y="9865"/>
                  <a:pt x="9864" y="10145"/>
                  <a:pt x="9885" y="10472"/>
                </a:cubicBezTo>
                <a:cubicBezTo>
                  <a:pt x="9903" y="10750"/>
                  <a:pt x="9803" y="11023"/>
                  <a:pt x="9611" y="11223"/>
                </a:cubicBezTo>
                <a:cubicBezTo>
                  <a:pt x="9528" y="11308"/>
                  <a:pt x="9409" y="11373"/>
                  <a:pt x="9285" y="11373"/>
                </a:cubicBezTo>
                <a:cubicBezTo>
                  <a:pt x="9229" y="11373"/>
                  <a:pt x="9171" y="11359"/>
                  <a:pt x="9116" y="11328"/>
                </a:cubicBezTo>
                <a:cubicBezTo>
                  <a:pt x="8857" y="11182"/>
                  <a:pt x="8676" y="10747"/>
                  <a:pt x="8695" y="10470"/>
                </a:cubicBezTo>
                <a:cubicBezTo>
                  <a:pt x="8715" y="10145"/>
                  <a:pt x="8852" y="9867"/>
                  <a:pt x="8973" y="9678"/>
                </a:cubicBezTo>
                <a:cubicBezTo>
                  <a:pt x="9074" y="9711"/>
                  <a:pt x="9179" y="9729"/>
                  <a:pt x="9291" y="9729"/>
                </a:cubicBezTo>
                <a:cubicBezTo>
                  <a:pt x="9401" y="9729"/>
                  <a:pt x="9507" y="9710"/>
                  <a:pt x="9606" y="9678"/>
                </a:cubicBezTo>
                <a:close/>
                <a:moveTo>
                  <a:pt x="7406" y="5542"/>
                </a:moveTo>
                <a:lnTo>
                  <a:pt x="7406" y="6756"/>
                </a:lnTo>
                <a:cubicBezTo>
                  <a:pt x="7227" y="6767"/>
                  <a:pt x="7051" y="6811"/>
                  <a:pt x="6902" y="6899"/>
                </a:cubicBezTo>
                <a:cubicBezTo>
                  <a:pt x="6589" y="7084"/>
                  <a:pt x="6453" y="7464"/>
                  <a:pt x="6561" y="7844"/>
                </a:cubicBezTo>
                <a:cubicBezTo>
                  <a:pt x="6669" y="8220"/>
                  <a:pt x="6932" y="8536"/>
                  <a:pt x="7284" y="8710"/>
                </a:cubicBezTo>
                <a:cubicBezTo>
                  <a:pt x="6915" y="8894"/>
                  <a:pt x="6522" y="9389"/>
                  <a:pt x="6528" y="9872"/>
                </a:cubicBezTo>
                <a:cubicBezTo>
                  <a:pt x="6531" y="10236"/>
                  <a:pt x="6792" y="10544"/>
                  <a:pt x="7175" y="10640"/>
                </a:cubicBezTo>
                <a:cubicBezTo>
                  <a:pt x="7252" y="10659"/>
                  <a:pt x="7329" y="10671"/>
                  <a:pt x="7406" y="10678"/>
                </a:cubicBezTo>
                <a:lnTo>
                  <a:pt x="7406" y="12180"/>
                </a:lnTo>
                <a:lnTo>
                  <a:pt x="2955" y="12180"/>
                </a:lnTo>
                <a:lnTo>
                  <a:pt x="2955" y="5542"/>
                </a:lnTo>
                <a:lnTo>
                  <a:pt x="3439" y="5542"/>
                </a:lnTo>
                <a:cubicBezTo>
                  <a:pt x="3503" y="5542"/>
                  <a:pt x="3555" y="5594"/>
                  <a:pt x="3555" y="5660"/>
                </a:cubicBezTo>
                <a:lnTo>
                  <a:pt x="3555" y="7436"/>
                </a:lnTo>
                <a:cubicBezTo>
                  <a:pt x="3555" y="7838"/>
                  <a:pt x="3883" y="8167"/>
                  <a:pt x="4286" y="8167"/>
                </a:cubicBezTo>
                <a:cubicBezTo>
                  <a:pt x="4690" y="8167"/>
                  <a:pt x="5016" y="7838"/>
                  <a:pt x="5016" y="7436"/>
                </a:cubicBezTo>
                <a:lnTo>
                  <a:pt x="5016" y="5660"/>
                </a:lnTo>
                <a:cubicBezTo>
                  <a:pt x="5016" y="5594"/>
                  <a:pt x="5070" y="5542"/>
                  <a:pt x="5134" y="5542"/>
                </a:cubicBezTo>
                <a:close/>
                <a:moveTo>
                  <a:pt x="5181" y="0"/>
                </a:moveTo>
                <a:cubicBezTo>
                  <a:pt x="5015" y="0"/>
                  <a:pt x="4859" y="74"/>
                  <a:pt x="4754" y="204"/>
                </a:cubicBezTo>
                <a:cubicBezTo>
                  <a:pt x="4514" y="498"/>
                  <a:pt x="4347" y="805"/>
                  <a:pt x="4256" y="1114"/>
                </a:cubicBezTo>
                <a:cubicBezTo>
                  <a:pt x="4185" y="1358"/>
                  <a:pt x="4097" y="1825"/>
                  <a:pt x="4308" y="2225"/>
                </a:cubicBezTo>
                <a:cubicBezTo>
                  <a:pt x="4444" y="2483"/>
                  <a:pt x="4694" y="2667"/>
                  <a:pt x="4976" y="2728"/>
                </a:cubicBezTo>
                <a:lnTo>
                  <a:pt x="4976" y="3145"/>
                </a:lnTo>
                <a:lnTo>
                  <a:pt x="2755" y="3145"/>
                </a:lnTo>
                <a:cubicBezTo>
                  <a:pt x="2425" y="3145"/>
                  <a:pt x="2156" y="3413"/>
                  <a:pt x="2156" y="3745"/>
                </a:cubicBezTo>
                <a:lnTo>
                  <a:pt x="2156" y="4925"/>
                </a:lnTo>
                <a:cubicBezTo>
                  <a:pt x="2156" y="5184"/>
                  <a:pt x="2318" y="5407"/>
                  <a:pt x="2546" y="5498"/>
                </a:cubicBezTo>
                <a:lnTo>
                  <a:pt x="2546" y="12180"/>
                </a:lnTo>
                <a:lnTo>
                  <a:pt x="598" y="12180"/>
                </a:lnTo>
                <a:cubicBezTo>
                  <a:pt x="268" y="12180"/>
                  <a:pt x="1" y="12449"/>
                  <a:pt x="1" y="12777"/>
                </a:cubicBezTo>
                <a:lnTo>
                  <a:pt x="1" y="13344"/>
                </a:lnTo>
                <a:cubicBezTo>
                  <a:pt x="1" y="13673"/>
                  <a:pt x="268" y="13941"/>
                  <a:pt x="598" y="13941"/>
                </a:cubicBezTo>
                <a:lnTo>
                  <a:pt x="9859" y="13941"/>
                </a:lnTo>
                <a:cubicBezTo>
                  <a:pt x="9973" y="13941"/>
                  <a:pt x="10064" y="13849"/>
                  <a:pt x="10064" y="13737"/>
                </a:cubicBezTo>
                <a:cubicBezTo>
                  <a:pt x="10064" y="13624"/>
                  <a:pt x="9973" y="13533"/>
                  <a:pt x="9859" y="13533"/>
                </a:cubicBezTo>
                <a:lnTo>
                  <a:pt x="598" y="13533"/>
                </a:lnTo>
                <a:cubicBezTo>
                  <a:pt x="494" y="13533"/>
                  <a:pt x="409" y="13448"/>
                  <a:pt x="409" y="13344"/>
                </a:cubicBezTo>
                <a:lnTo>
                  <a:pt x="409" y="12777"/>
                </a:lnTo>
                <a:cubicBezTo>
                  <a:pt x="409" y="12673"/>
                  <a:pt x="494" y="12588"/>
                  <a:pt x="598" y="12588"/>
                </a:cubicBezTo>
                <a:lnTo>
                  <a:pt x="13351" y="12588"/>
                </a:lnTo>
                <a:cubicBezTo>
                  <a:pt x="13455" y="12588"/>
                  <a:pt x="13538" y="12673"/>
                  <a:pt x="13538" y="12777"/>
                </a:cubicBezTo>
                <a:lnTo>
                  <a:pt x="13538" y="13344"/>
                </a:lnTo>
                <a:cubicBezTo>
                  <a:pt x="13538" y="13448"/>
                  <a:pt x="13455" y="13533"/>
                  <a:pt x="13351" y="13533"/>
                </a:cubicBezTo>
                <a:lnTo>
                  <a:pt x="10785" y="13533"/>
                </a:lnTo>
                <a:cubicBezTo>
                  <a:pt x="10673" y="13533"/>
                  <a:pt x="10581" y="13624"/>
                  <a:pt x="10581" y="13737"/>
                </a:cubicBezTo>
                <a:cubicBezTo>
                  <a:pt x="10581" y="13849"/>
                  <a:pt x="10673" y="13941"/>
                  <a:pt x="10785" y="13941"/>
                </a:cubicBezTo>
                <a:lnTo>
                  <a:pt x="13351" y="13941"/>
                </a:lnTo>
                <a:cubicBezTo>
                  <a:pt x="13679" y="13941"/>
                  <a:pt x="13947" y="13673"/>
                  <a:pt x="13947" y="13344"/>
                </a:cubicBezTo>
                <a:lnTo>
                  <a:pt x="13947" y="12777"/>
                </a:lnTo>
                <a:cubicBezTo>
                  <a:pt x="13947" y="12447"/>
                  <a:pt x="13679" y="12180"/>
                  <a:pt x="13351" y="12180"/>
                </a:cubicBezTo>
                <a:lnTo>
                  <a:pt x="7815" y="12180"/>
                </a:lnTo>
                <a:lnTo>
                  <a:pt x="7815" y="10648"/>
                </a:lnTo>
                <a:cubicBezTo>
                  <a:pt x="7982" y="10612"/>
                  <a:pt x="8142" y="10544"/>
                  <a:pt x="8286" y="10448"/>
                </a:cubicBezTo>
                <a:lnTo>
                  <a:pt x="8286" y="10448"/>
                </a:lnTo>
                <a:cubicBezTo>
                  <a:pt x="8261" y="10858"/>
                  <a:pt x="8494" y="11446"/>
                  <a:pt x="8915" y="11683"/>
                </a:cubicBezTo>
                <a:cubicBezTo>
                  <a:pt x="9031" y="11749"/>
                  <a:pt x="9159" y="11781"/>
                  <a:pt x="9286" y="11781"/>
                </a:cubicBezTo>
                <a:cubicBezTo>
                  <a:pt x="9507" y="11781"/>
                  <a:pt x="9731" y="11686"/>
                  <a:pt x="9903" y="11506"/>
                </a:cubicBezTo>
                <a:cubicBezTo>
                  <a:pt x="10175" y="11225"/>
                  <a:pt x="10317" y="10840"/>
                  <a:pt x="10293" y="10448"/>
                </a:cubicBezTo>
                <a:lnTo>
                  <a:pt x="10293" y="10448"/>
                </a:lnTo>
                <a:cubicBezTo>
                  <a:pt x="10493" y="10580"/>
                  <a:pt x="10790" y="10668"/>
                  <a:pt x="11085" y="10668"/>
                </a:cubicBezTo>
                <a:cubicBezTo>
                  <a:pt x="11296" y="10668"/>
                  <a:pt x="11505" y="10624"/>
                  <a:pt x="11677" y="10522"/>
                </a:cubicBezTo>
                <a:cubicBezTo>
                  <a:pt x="11990" y="10337"/>
                  <a:pt x="12127" y="9956"/>
                  <a:pt x="12018" y="9576"/>
                </a:cubicBezTo>
                <a:cubicBezTo>
                  <a:pt x="11910" y="9201"/>
                  <a:pt x="11648" y="8886"/>
                  <a:pt x="11296" y="8712"/>
                </a:cubicBezTo>
                <a:cubicBezTo>
                  <a:pt x="11665" y="8528"/>
                  <a:pt x="12058" y="8033"/>
                  <a:pt x="12053" y="7549"/>
                </a:cubicBezTo>
                <a:cubicBezTo>
                  <a:pt x="12048" y="7186"/>
                  <a:pt x="11787" y="6877"/>
                  <a:pt x="11404" y="6781"/>
                </a:cubicBezTo>
                <a:cubicBezTo>
                  <a:pt x="11294" y="6753"/>
                  <a:pt x="11182" y="6740"/>
                  <a:pt x="11070" y="6740"/>
                </a:cubicBezTo>
                <a:cubicBezTo>
                  <a:pt x="10796" y="6740"/>
                  <a:pt x="10525" y="6820"/>
                  <a:pt x="10293" y="6974"/>
                </a:cubicBezTo>
                <a:cubicBezTo>
                  <a:pt x="10318" y="6562"/>
                  <a:pt x="10087" y="5975"/>
                  <a:pt x="9666" y="5737"/>
                </a:cubicBezTo>
                <a:cubicBezTo>
                  <a:pt x="9550" y="5672"/>
                  <a:pt x="9422" y="5640"/>
                  <a:pt x="9294" y="5640"/>
                </a:cubicBezTo>
                <a:cubicBezTo>
                  <a:pt x="9073" y="5640"/>
                  <a:pt x="8850" y="5735"/>
                  <a:pt x="8676" y="5915"/>
                </a:cubicBezTo>
                <a:cubicBezTo>
                  <a:pt x="8404" y="6196"/>
                  <a:pt x="8263" y="6581"/>
                  <a:pt x="8288" y="6972"/>
                </a:cubicBezTo>
                <a:cubicBezTo>
                  <a:pt x="8161" y="6889"/>
                  <a:pt x="7994" y="6823"/>
                  <a:pt x="7815" y="6787"/>
                </a:cubicBezTo>
                <a:lnTo>
                  <a:pt x="7815" y="5498"/>
                </a:lnTo>
                <a:cubicBezTo>
                  <a:pt x="8043" y="5407"/>
                  <a:pt x="8205" y="5184"/>
                  <a:pt x="8205" y="4925"/>
                </a:cubicBezTo>
                <a:lnTo>
                  <a:pt x="8205" y="3745"/>
                </a:lnTo>
                <a:cubicBezTo>
                  <a:pt x="8205" y="3413"/>
                  <a:pt x="7936" y="3145"/>
                  <a:pt x="7606" y="3145"/>
                </a:cubicBezTo>
                <a:lnTo>
                  <a:pt x="6948" y="3145"/>
                </a:lnTo>
                <a:cubicBezTo>
                  <a:pt x="6834" y="3145"/>
                  <a:pt x="6743" y="3237"/>
                  <a:pt x="6743" y="3349"/>
                </a:cubicBezTo>
                <a:cubicBezTo>
                  <a:pt x="6743" y="3462"/>
                  <a:pt x="6834" y="3553"/>
                  <a:pt x="6948" y="3553"/>
                </a:cubicBezTo>
                <a:lnTo>
                  <a:pt x="7606" y="3553"/>
                </a:lnTo>
                <a:cubicBezTo>
                  <a:pt x="7711" y="3553"/>
                  <a:pt x="7796" y="3639"/>
                  <a:pt x="7796" y="3745"/>
                </a:cubicBezTo>
                <a:lnTo>
                  <a:pt x="7796" y="4925"/>
                </a:lnTo>
                <a:cubicBezTo>
                  <a:pt x="7796" y="5040"/>
                  <a:pt x="7702" y="5134"/>
                  <a:pt x="7587" y="5134"/>
                </a:cubicBezTo>
                <a:lnTo>
                  <a:pt x="5134" y="5134"/>
                </a:lnTo>
                <a:cubicBezTo>
                  <a:pt x="4845" y="5134"/>
                  <a:pt x="4609" y="5370"/>
                  <a:pt x="4609" y="5660"/>
                </a:cubicBezTo>
                <a:lnTo>
                  <a:pt x="4609" y="7436"/>
                </a:lnTo>
                <a:cubicBezTo>
                  <a:pt x="4609" y="7613"/>
                  <a:pt x="4465" y="7758"/>
                  <a:pt x="4287" y="7758"/>
                </a:cubicBezTo>
                <a:cubicBezTo>
                  <a:pt x="4108" y="7758"/>
                  <a:pt x="3964" y="7613"/>
                  <a:pt x="3964" y="7436"/>
                </a:cubicBezTo>
                <a:lnTo>
                  <a:pt x="3964" y="5660"/>
                </a:lnTo>
                <a:cubicBezTo>
                  <a:pt x="3964" y="5370"/>
                  <a:pt x="3728" y="5134"/>
                  <a:pt x="3439" y="5134"/>
                </a:cubicBezTo>
                <a:lnTo>
                  <a:pt x="2774" y="5134"/>
                </a:lnTo>
                <a:cubicBezTo>
                  <a:pt x="2659" y="5134"/>
                  <a:pt x="2565" y="5040"/>
                  <a:pt x="2565" y="4925"/>
                </a:cubicBezTo>
                <a:lnTo>
                  <a:pt x="2565" y="3745"/>
                </a:lnTo>
                <a:cubicBezTo>
                  <a:pt x="2565" y="3639"/>
                  <a:pt x="2651" y="3553"/>
                  <a:pt x="2755" y="3553"/>
                </a:cubicBezTo>
                <a:lnTo>
                  <a:pt x="5981" y="3553"/>
                </a:lnTo>
                <a:cubicBezTo>
                  <a:pt x="6094" y="3553"/>
                  <a:pt x="6185" y="3462"/>
                  <a:pt x="6185" y="3349"/>
                </a:cubicBezTo>
                <a:cubicBezTo>
                  <a:pt x="6185" y="3237"/>
                  <a:pt x="6094" y="3145"/>
                  <a:pt x="5981" y="3145"/>
                </a:cubicBezTo>
                <a:lnTo>
                  <a:pt x="5384" y="3145"/>
                </a:lnTo>
                <a:lnTo>
                  <a:pt x="5384" y="2727"/>
                </a:lnTo>
                <a:cubicBezTo>
                  <a:pt x="5632" y="2673"/>
                  <a:pt x="5855" y="2525"/>
                  <a:pt x="5998" y="2313"/>
                </a:cubicBezTo>
                <a:cubicBezTo>
                  <a:pt x="6129" y="2118"/>
                  <a:pt x="6311" y="1689"/>
                  <a:pt x="6066" y="1001"/>
                </a:cubicBezTo>
                <a:cubicBezTo>
                  <a:pt x="5969" y="728"/>
                  <a:pt x="5813" y="457"/>
                  <a:pt x="5601" y="198"/>
                </a:cubicBezTo>
                <a:cubicBezTo>
                  <a:pt x="5499" y="72"/>
                  <a:pt x="5345" y="0"/>
                  <a:pt x="5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9" name="Google Shape;379;p45"/>
          <p:cNvPicPr preferRelativeResize="0"/>
          <p:nvPr/>
        </p:nvPicPr>
        <p:blipFill rotWithShape="1">
          <a:blip r:embed="rId4">
            <a:alphaModFix/>
          </a:blip>
          <a:srcRect l="83034" t="4402" b="68283"/>
          <a:stretch/>
        </p:blipFill>
        <p:spPr>
          <a:xfrm>
            <a:off x="719996" y="3678076"/>
            <a:ext cx="1209624" cy="1582476"/>
          </a:xfrm>
          <a:prstGeom prst="rect">
            <a:avLst/>
          </a:prstGeom>
          <a:noFill/>
          <a:ln>
            <a:noFill/>
          </a:ln>
        </p:spPr>
      </p:pic>
      <p:pic>
        <p:nvPicPr>
          <p:cNvPr id="380" name="Google Shape;380;p45"/>
          <p:cNvPicPr preferRelativeResize="0"/>
          <p:nvPr/>
        </p:nvPicPr>
        <p:blipFill rotWithShape="1">
          <a:blip r:embed="rId4">
            <a:alphaModFix/>
          </a:blip>
          <a:srcRect l="81908" t="68285" r="365"/>
          <a:stretch/>
        </p:blipFill>
        <p:spPr>
          <a:xfrm>
            <a:off x="0" y="344800"/>
            <a:ext cx="720001" cy="1046774"/>
          </a:xfrm>
          <a:prstGeom prst="rect">
            <a:avLst/>
          </a:prstGeom>
          <a:noFill/>
          <a:ln>
            <a:noFill/>
          </a:ln>
        </p:spPr>
      </p:pic>
      <p:sp>
        <p:nvSpPr>
          <p:cNvPr id="3" name="Subtitle 2">
            <a:extLst>
              <a:ext uri="{FF2B5EF4-FFF2-40B4-BE49-F238E27FC236}">
                <a16:creationId xmlns:a16="http://schemas.microsoft.com/office/drawing/2014/main" id="{2C421923-8A42-B255-34A5-BF5AE107FBF7}"/>
              </a:ext>
            </a:extLst>
          </p:cNvPr>
          <p:cNvSpPr>
            <a:spLocks noGrp="1"/>
          </p:cNvSpPr>
          <p:nvPr>
            <p:ph type="subTitle" idx="1"/>
          </p:nvPr>
        </p:nvSpPr>
        <p:spPr>
          <a:xfrm>
            <a:off x="1076509" y="3381972"/>
            <a:ext cx="6649727" cy="869400"/>
          </a:xfrm>
        </p:spPr>
        <p:txBody>
          <a:bodyPr/>
          <a:lstStyle/>
          <a:p>
            <a:pPr>
              <a:buFont typeface="Wingdings" panose="05000000000000000000" pitchFamily="2" charset="2"/>
              <a:buChar char="v"/>
            </a:pPr>
            <a:r>
              <a:rPr lang="en-US" dirty="0"/>
              <a:t>These essential oils have been found consistently to help manage sleep quality by inhibiting the central nervous system activity, helping people feel relaxed.</a:t>
            </a:r>
          </a:p>
        </p:txBody>
      </p:sp>
      <p:pic>
        <p:nvPicPr>
          <p:cNvPr id="6" name="Google Shape;369;p45">
            <a:extLst>
              <a:ext uri="{FF2B5EF4-FFF2-40B4-BE49-F238E27FC236}">
                <a16:creationId xmlns:a16="http://schemas.microsoft.com/office/drawing/2014/main" id="{C36018BE-38A5-A93F-4093-C5FA4AB75080}"/>
              </a:ext>
            </a:extLst>
          </p:cNvPr>
          <p:cNvPicPr preferRelativeResize="0"/>
          <p:nvPr/>
        </p:nvPicPr>
        <p:blipFill rotWithShape="1">
          <a:blip r:embed="rId3">
            <a:alphaModFix/>
          </a:blip>
          <a:srcRect l="2739" t="35850" r="64452" b="35154"/>
          <a:stretch/>
        </p:blipFill>
        <p:spPr>
          <a:xfrm>
            <a:off x="4401373" y="1643349"/>
            <a:ext cx="1122149" cy="955399"/>
          </a:xfrm>
          <a:prstGeom prst="rect">
            <a:avLst/>
          </a:prstGeom>
          <a:noFill/>
          <a:ln>
            <a:noFill/>
          </a:ln>
        </p:spPr>
      </p:pic>
      <p:sp>
        <p:nvSpPr>
          <p:cNvPr id="7" name="Google Shape;367;p45">
            <a:extLst>
              <a:ext uri="{FF2B5EF4-FFF2-40B4-BE49-F238E27FC236}">
                <a16:creationId xmlns:a16="http://schemas.microsoft.com/office/drawing/2014/main" id="{3D794E0F-354F-884E-4E3A-6C0F3F136D83}"/>
              </a:ext>
            </a:extLst>
          </p:cNvPr>
          <p:cNvSpPr txBox="1">
            <a:spLocks/>
          </p:cNvSpPr>
          <p:nvPr/>
        </p:nvSpPr>
        <p:spPr>
          <a:xfrm>
            <a:off x="4286722" y="2683352"/>
            <a:ext cx="1351449" cy="527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400"/>
              <a:buFont typeface="Bebas Neue"/>
              <a:buNone/>
              <a:defRPr sz="2600" b="0" i="0" u="none" strike="noStrike" cap="none">
                <a:solidFill>
                  <a:schemeClr val="dk1"/>
                </a:solidFill>
                <a:latin typeface="ZCOOL XiaoWei"/>
                <a:ea typeface="ZCOOL XiaoWei"/>
                <a:cs typeface="ZCOOL XiaoWei"/>
                <a:sym typeface="ZCOOL XiaoWei"/>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US" dirty="0"/>
              <a:t>Jasmine</a:t>
            </a:r>
          </a:p>
        </p:txBody>
      </p:sp>
      <p:grpSp>
        <p:nvGrpSpPr>
          <p:cNvPr id="10" name="Google Shape;896;p72">
            <a:extLst>
              <a:ext uri="{FF2B5EF4-FFF2-40B4-BE49-F238E27FC236}">
                <a16:creationId xmlns:a16="http://schemas.microsoft.com/office/drawing/2014/main" id="{42C557C8-708C-AD1C-C957-AF9329E32A45}"/>
              </a:ext>
            </a:extLst>
          </p:cNvPr>
          <p:cNvGrpSpPr/>
          <p:nvPr/>
        </p:nvGrpSpPr>
        <p:grpSpPr>
          <a:xfrm>
            <a:off x="4582201" y="1900005"/>
            <a:ext cx="667776" cy="553294"/>
            <a:chOff x="5607229" y="3301268"/>
            <a:chExt cx="376208" cy="376019"/>
          </a:xfrm>
        </p:grpSpPr>
        <p:sp>
          <p:nvSpPr>
            <p:cNvPr id="11" name="Google Shape;897;p72">
              <a:extLst>
                <a:ext uri="{FF2B5EF4-FFF2-40B4-BE49-F238E27FC236}">
                  <a16:creationId xmlns:a16="http://schemas.microsoft.com/office/drawing/2014/main" id="{843F9823-E546-4D9A-4827-54A13C72A0A4}"/>
                </a:ext>
              </a:extLst>
            </p:cNvPr>
            <p:cNvSpPr/>
            <p:nvPr/>
          </p:nvSpPr>
          <p:spPr>
            <a:xfrm>
              <a:off x="5693914" y="3636925"/>
              <a:ext cx="27" cy="27"/>
            </a:xfrm>
            <a:custGeom>
              <a:avLst/>
              <a:gdLst/>
              <a:ahLst/>
              <a:cxnLst/>
              <a:rect l="l" t="t" r="r" b="b"/>
              <a:pathLst>
                <a:path w="1" h="1" extrusionOk="0">
                  <a:moveTo>
                    <a:pt x="1" y="1"/>
                  </a:moveTo>
                  <a:lnTo>
                    <a:pt x="1" y="1"/>
                  </a:lnTo>
                  <a:close/>
                  <a:moveTo>
                    <a:pt x="1" y="1"/>
                  </a:move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98;p72">
              <a:extLst>
                <a:ext uri="{FF2B5EF4-FFF2-40B4-BE49-F238E27FC236}">
                  <a16:creationId xmlns:a16="http://schemas.microsoft.com/office/drawing/2014/main" id="{0E0C8222-7F75-9549-F918-14BD2C2A46E1}"/>
                </a:ext>
              </a:extLst>
            </p:cNvPr>
            <p:cNvSpPr/>
            <p:nvPr/>
          </p:nvSpPr>
          <p:spPr>
            <a:xfrm>
              <a:off x="5896726" y="3341631"/>
              <a:ext cx="27" cy="27"/>
            </a:xfrm>
            <a:custGeom>
              <a:avLst/>
              <a:gdLst/>
              <a:ahLst/>
              <a:cxnLst/>
              <a:rect l="l" t="t" r="r" b="b"/>
              <a:pathLst>
                <a:path w="1" h="1" extrusionOk="0">
                  <a:moveTo>
                    <a:pt x="1" y="0"/>
                  </a:moveTo>
                  <a:lnTo>
                    <a:pt x="1" y="0"/>
                  </a:lnTo>
                  <a:close/>
                  <a:moveTo>
                    <a:pt x="1" y="0"/>
                  </a:move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99;p72">
              <a:extLst>
                <a:ext uri="{FF2B5EF4-FFF2-40B4-BE49-F238E27FC236}">
                  <a16:creationId xmlns:a16="http://schemas.microsoft.com/office/drawing/2014/main" id="{506D81C8-C6CF-3C0E-9424-2BC5847C8550}"/>
                </a:ext>
              </a:extLst>
            </p:cNvPr>
            <p:cNvSpPr/>
            <p:nvPr/>
          </p:nvSpPr>
          <p:spPr>
            <a:xfrm>
              <a:off x="5607229" y="3301268"/>
              <a:ext cx="376208" cy="376019"/>
            </a:xfrm>
            <a:custGeom>
              <a:avLst/>
              <a:gdLst/>
              <a:ahLst/>
              <a:cxnLst/>
              <a:rect l="l" t="t" r="r" b="b"/>
              <a:pathLst>
                <a:path w="13953" h="13946" extrusionOk="0">
                  <a:moveTo>
                    <a:pt x="7573" y="545"/>
                  </a:moveTo>
                  <a:cubicBezTo>
                    <a:pt x="7774" y="1101"/>
                    <a:pt x="7939" y="1962"/>
                    <a:pt x="7784" y="3167"/>
                  </a:cubicBezTo>
                  <a:cubicBezTo>
                    <a:pt x="7771" y="3197"/>
                    <a:pt x="7267" y="4670"/>
                    <a:pt x="7073" y="5239"/>
                  </a:cubicBezTo>
                  <a:cubicBezTo>
                    <a:pt x="7057" y="5238"/>
                    <a:pt x="7017" y="5237"/>
                    <a:pt x="6977" y="5237"/>
                  </a:cubicBezTo>
                  <a:cubicBezTo>
                    <a:pt x="6937" y="5237"/>
                    <a:pt x="6897" y="5238"/>
                    <a:pt x="6880" y="5239"/>
                  </a:cubicBezTo>
                  <a:cubicBezTo>
                    <a:pt x="6685" y="4667"/>
                    <a:pt x="6182" y="3197"/>
                    <a:pt x="6170" y="3166"/>
                  </a:cubicBezTo>
                  <a:cubicBezTo>
                    <a:pt x="6014" y="1961"/>
                    <a:pt x="6179" y="1100"/>
                    <a:pt x="6380" y="545"/>
                  </a:cubicBezTo>
                  <a:lnTo>
                    <a:pt x="6794" y="1367"/>
                  </a:lnTo>
                  <a:cubicBezTo>
                    <a:pt x="6830" y="1436"/>
                    <a:pt x="6899" y="1478"/>
                    <a:pt x="6977" y="1478"/>
                  </a:cubicBezTo>
                  <a:cubicBezTo>
                    <a:pt x="7054" y="1478"/>
                    <a:pt x="7125" y="1436"/>
                    <a:pt x="7160" y="1367"/>
                  </a:cubicBezTo>
                  <a:lnTo>
                    <a:pt x="7573" y="545"/>
                  </a:lnTo>
                  <a:close/>
                  <a:moveTo>
                    <a:pt x="4279" y="1107"/>
                  </a:moveTo>
                  <a:cubicBezTo>
                    <a:pt x="4751" y="1507"/>
                    <a:pt x="5357" y="2212"/>
                    <a:pt x="5835" y="3427"/>
                  </a:cubicBezTo>
                  <a:lnTo>
                    <a:pt x="6475" y="5311"/>
                  </a:lnTo>
                  <a:cubicBezTo>
                    <a:pt x="6215" y="5389"/>
                    <a:pt x="5981" y="5526"/>
                    <a:pt x="5789" y="5708"/>
                  </a:cubicBezTo>
                  <a:lnTo>
                    <a:pt x="4477" y="4211"/>
                  </a:lnTo>
                  <a:cubicBezTo>
                    <a:pt x="3662" y="3189"/>
                    <a:pt x="3354" y="2311"/>
                    <a:pt x="3245" y="1704"/>
                  </a:cubicBezTo>
                  <a:lnTo>
                    <a:pt x="3245" y="1704"/>
                  </a:lnTo>
                  <a:lnTo>
                    <a:pt x="4015" y="2209"/>
                  </a:lnTo>
                  <a:cubicBezTo>
                    <a:pt x="4049" y="2231"/>
                    <a:pt x="4088" y="2242"/>
                    <a:pt x="4127" y="2242"/>
                  </a:cubicBezTo>
                  <a:cubicBezTo>
                    <a:pt x="4162" y="2242"/>
                    <a:pt x="4198" y="2233"/>
                    <a:pt x="4229" y="2215"/>
                  </a:cubicBezTo>
                  <a:cubicBezTo>
                    <a:pt x="4297" y="2176"/>
                    <a:pt x="4336" y="2104"/>
                    <a:pt x="4331" y="2027"/>
                  </a:cubicBezTo>
                  <a:lnTo>
                    <a:pt x="4279" y="1107"/>
                  </a:lnTo>
                  <a:close/>
                  <a:moveTo>
                    <a:pt x="1709" y="3243"/>
                  </a:moveTo>
                  <a:lnTo>
                    <a:pt x="1709" y="3243"/>
                  </a:lnTo>
                  <a:cubicBezTo>
                    <a:pt x="2290" y="3347"/>
                    <a:pt x="3118" y="3634"/>
                    <a:pt x="4083" y="4371"/>
                  </a:cubicBezTo>
                  <a:cubicBezTo>
                    <a:pt x="4103" y="4398"/>
                    <a:pt x="5130" y="5573"/>
                    <a:pt x="5524" y="6024"/>
                  </a:cubicBezTo>
                  <a:cubicBezTo>
                    <a:pt x="5488" y="6076"/>
                    <a:pt x="5456" y="6133"/>
                    <a:pt x="5428" y="6189"/>
                  </a:cubicBezTo>
                  <a:cubicBezTo>
                    <a:pt x="4949" y="6095"/>
                    <a:pt x="3311" y="5773"/>
                    <a:pt x="3275" y="5768"/>
                  </a:cubicBezTo>
                  <a:cubicBezTo>
                    <a:pt x="2156" y="5301"/>
                    <a:pt x="1493" y="4729"/>
                    <a:pt x="1111" y="4275"/>
                  </a:cubicBezTo>
                  <a:lnTo>
                    <a:pt x="1111" y="4275"/>
                  </a:lnTo>
                  <a:lnTo>
                    <a:pt x="2029" y="4327"/>
                  </a:lnTo>
                  <a:cubicBezTo>
                    <a:pt x="2033" y="4327"/>
                    <a:pt x="2037" y="4327"/>
                    <a:pt x="2042" y="4327"/>
                  </a:cubicBezTo>
                  <a:cubicBezTo>
                    <a:pt x="2114" y="4327"/>
                    <a:pt x="2182" y="4289"/>
                    <a:pt x="2218" y="4227"/>
                  </a:cubicBezTo>
                  <a:cubicBezTo>
                    <a:pt x="2257" y="4159"/>
                    <a:pt x="2254" y="4076"/>
                    <a:pt x="2211" y="4011"/>
                  </a:cubicBezTo>
                  <a:lnTo>
                    <a:pt x="1709" y="3243"/>
                  </a:lnTo>
                  <a:close/>
                  <a:moveTo>
                    <a:pt x="12245" y="3243"/>
                  </a:moveTo>
                  <a:lnTo>
                    <a:pt x="11740" y="4011"/>
                  </a:lnTo>
                  <a:cubicBezTo>
                    <a:pt x="11699" y="4077"/>
                    <a:pt x="11696" y="4159"/>
                    <a:pt x="11736" y="4227"/>
                  </a:cubicBezTo>
                  <a:cubicBezTo>
                    <a:pt x="11771" y="4289"/>
                    <a:pt x="11839" y="4327"/>
                    <a:pt x="11912" y="4327"/>
                  </a:cubicBezTo>
                  <a:cubicBezTo>
                    <a:pt x="11916" y="4327"/>
                    <a:pt x="11920" y="4327"/>
                    <a:pt x="11924" y="4327"/>
                  </a:cubicBezTo>
                  <a:lnTo>
                    <a:pt x="12842" y="4275"/>
                  </a:lnTo>
                  <a:lnTo>
                    <a:pt x="12842" y="4275"/>
                  </a:lnTo>
                  <a:cubicBezTo>
                    <a:pt x="12462" y="4728"/>
                    <a:pt x="11798" y="5301"/>
                    <a:pt x="10678" y="5768"/>
                  </a:cubicBezTo>
                  <a:cubicBezTo>
                    <a:pt x="10642" y="5773"/>
                    <a:pt x="8973" y="6101"/>
                    <a:pt x="8525" y="6189"/>
                  </a:cubicBezTo>
                  <a:cubicBezTo>
                    <a:pt x="8497" y="6133"/>
                    <a:pt x="8466" y="6076"/>
                    <a:pt x="8429" y="6023"/>
                  </a:cubicBezTo>
                  <a:cubicBezTo>
                    <a:pt x="8871" y="5518"/>
                    <a:pt x="9852" y="4396"/>
                    <a:pt x="9870" y="4371"/>
                  </a:cubicBezTo>
                  <a:cubicBezTo>
                    <a:pt x="10837" y="3633"/>
                    <a:pt x="11665" y="3345"/>
                    <a:pt x="12245" y="3243"/>
                  </a:cubicBezTo>
                  <a:close/>
                  <a:moveTo>
                    <a:pt x="11703" y="6105"/>
                  </a:moveTo>
                  <a:cubicBezTo>
                    <a:pt x="12439" y="6105"/>
                    <a:pt x="13002" y="6231"/>
                    <a:pt x="13404" y="6376"/>
                  </a:cubicBezTo>
                  <a:lnTo>
                    <a:pt x="12584" y="6791"/>
                  </a:lnTo>
                  <a:cubicBezTo>
                    <a:pt x="12515" y="6826"/>
                    <a:pt x="12471" y="6896"/>
                    <a:pt x="12471" y="6973"/>
                  </a:cubicBezTo>
                  <a:cubicBezTo>
                    <a:pt x="12471" y="7050"/>
                    <a:pt x="12515" y="7121"/>
                    <a:pt x="12584" y="7156"/>
                  </a:cubicBezTo>
                  <a:lnTo>
                    <a:pt x="13404" y="7570"/>
                  </a:lnTo>
                  <a:cubicBezTo>
                    <a:pt x="13003" y="7715"/>
                    <a:pt x="12441" y="7842"/>
                    <a:pt x="11704" y="7842"/>
                  </a:cubicBezTo>
                  <a:cubicBezTo>
                    <a:pt x="11377" y="7842"/>
                    <a:pt x="11016" y="7817"/>
                    <a:pt x="10618" y="7757"/>
                  </a:cubicBezTo>
                  <a:lnTo>
                    <a:pt x="8668" y="7369"/>
                  </a:lnTo>
                  <a:cubicBezTo>
                    <a:pt x="8698" y="7242"/>
                    <a:pt x="8714" y="7110"/>
                    <a:pt x="8714" y="6973"/>
                  </a:cubicBezTo>
                  <a:cubicBezTo>
                    <a:pt x="8714" y="6837"/>
                    <a:pt x="8698" y="6705"/>
                    <a:pt x="8668" y="6577"/>
                  </a:cubicBezTo>
                  <a:lnTo>
                    <a:pt x="10618" y="6189"/>
                  </a:lnTo>
                  <a:cubicBezTo>
                    <a:pt x="11015" y="6130"/>
                    <a:pt x="11376" y="6105"/>
                    <a:pt x="11703" y="6105"/>
                  </a:cubicBezTo>
                  <a:close/>
                  <a:moveTo>
                    <a:pt x="2249" y="6105"/>
                  </a:moveTo>
                  <a:cubicBezTo>
                    <a:pt x="2576" y="6105"/>
                    <a:pt x="2938" y="6130"/>
                    <a:pt x="3335" y="6189"/>
                  </a:cubicBezTo>
                  <a:lnTo>
                    <a:pt x="5285" y="6577"/>
                  </a:lnTo>
                  <a:cubicBezTo>
                    <a:pt x="5255" y="6705"/>
                    <a:pt x="5240" y="6837"/>
                    <a:pt x="5240" y="6973"/>
                  </a:cubicBezTo>
                  <a:cubicBezTo>
                    <a:pt x="5240" y="7110"/>
                    <a:pt x="5255" y="7242"/>
                    <a:pt x="5285" y="7369"/>
                  </a:cubicBezTo>
                  <a:lnTo>
                    <a:pt x="3335" y="7757"/>
                  </a:lnTo>
                  <a:cubicBezTo>
                    <a:pt x="2937" y="7817"/>
                    <a:pt x="2575" y="7842"/>
                    <a:pt x="2247" y="7842"/>
                  </a:cubicBezTo>
                  <a:cubicBezTo>
                    <a:pt x="1512" y="7842"/>
                    <a:pt x="951" y="7716"/>
                    <a:pt x="549" y="7570"/>
                  </a:cubicBezTo>
                  <a:lnTo>
                    <a:pt x="1369" y="7156"/>
                  </a:lnTo>
                  <a:cubicBezTo>
                    <a:pt x="1438" y="7121"/>
                    <a:pt x="1482" y="7050"/>
                    <a:pt x="1482" y="6973"/>
                  </a:cubicBezTo>
                  <a:cubicBezTo>
                    <a:pt x="1482" y="6896"/>
                    <a:pt x="1438" y="6826"/>
                    <a:pt x="1369" y="6791"/>
                  </a:cubicBezTo>
                  <a:lnTo>
                    <a:pt x="549" y="6376"/>
                  </a:lnTo>
                  <a:cubicBezTo>
                    <a:pt x="950" y="6231"/>
                    <a:pt x="1513" y="6105"/>
                    <a:pt x="2249" y="6105"/>
                  </a:cubicBezTo>
                  <a:close/>
                  <a:moveTo>
                    <a:pt x="6976" y="5644"/>
                  </a:moveTo>
                  <a:cubicBezTo>
                    <a:pt x="7710" y="5644"/>
                    <a:pt x="8305" y="6241"/>
                    <a:pt x="8305" y="6973"/>
                  </a:cubicBezTo>
                  <a:cubicBezTo>
                    <a:pt x="8305" y="7706"/>
                    <a:pt x="7710" y="8303"/>
                    <a:pt x="6976" y="8303"/>
                  </a:cubicBezTo>
                  <a:cubicBezTo>
                    <a:pt x="6244" y="8303"/>
                    <a:pt x="5648" y="7706"/>
                    <a:pt x="5648" y="6973"/>
                  </a:cubicBezTo>
                  <a:cubicBezTo>
                    <a:pt x="5648" y="6241"/>
                    <a:pt x="6244" y="5644"/>
                    <a:pt x="6976" y="5644"/>
                  </a:cubicBezTo>
                  <a:close/>
                  <a:moveTo>
                    <a:pt x="5427" y="7757"/>
                  </a:moveTo>
                  <a:cubicBezTo>
                    <a:pt x="5456" y="7814"/>
                    <a:pt x="5488" y="7871"/>
                    <a:pt x="5524" y="7924"/>
                  </a:cubicBezTo>
                  <a:cubicBezTo>
                    <a:pt x="5122" y="8383"/>
                    <a:pt x="4103" y="9550"/>
                    <a:pt x="4083" y="9576"/>
                  </a:cubicBezTo>
                  <a:cubicBezTo>
                    <a:pt x="3117" y="10314"/>
                    <a:pt x="2288" y="10602"/>
                    <a:pt x="1707" y="10704"/>
                  </a:cubicBezTo>
                  <a:lnTo>
                    <a:pt x="2211" y="9935"/>
                  </a:lnTo>
                  <a:cubicBezTo>
                    <a:pt x="2254" y="9871"/>
                    <a:pt x="2257" y="9788"/>
                    <a:pt x="2218" y="9720"/>
                  </a:cubicBezTo>
                  <a:cubicBezTo>
                    <a:pt x="2182" y="9657"/>
                    <a:pt x="2114" y="9618"/>
                    <a:pt x="2042" y="9618"/>
                  </a:cubicBezTo>
                  <a:cubicBezTo>
                    <a:pt x="2037" y="9618"/>
                    <a:pt x="2034" y="9620"/>
                    <a:pt x="2029" y="9620"/>
                  </a:cubicBezTo>
                  <a:lnTo>
                    <a:pt x="1111" y="9671"/>
                  </a:lnTo>
                  <a:cubicBezTo>
                    <a:pt x="1492" y="9219"/>
                    <a:pt x="2155" y="8645"/>
                    <a:pt x="3275" y="8179"/>
                  </a:cubicBezTo>
                  <a:cubicBezTo>
                    <a:pt x="3307" y="8174"/>
                    <a:pt x="4756" y="7889"/>
                    <a:pt x="5427" y="7757"/>
                  </a:cubicBezTo>
                  <a:close/>
                  <a:moveTo>
                    <a:pt x="8527" y="7757"/>
                  </a:moveTo>
                  <a:cubicBezTo>
                    <a:pt x="9118" y="7874"/>
                    <a:pt x="10643" y="8174"/>
                    <a:pt x="10676" y="8179"/>
                  </a:cubicBezTo>
                  <a:cubicBezTo>
                    <a:pt x="11797" y="8645"/>
                    <a:pt x="12460" y="9219"/>
                    <a:pt x="12842" y="9671"/>
                  </a:cubicBezTo>
                  <a:lnTo>
                    <a:pt x="11924" y="9620"/>
                  </a:lnTo>
                  <a:cubicBezTo>
                    <a:pt x="11920" y="9619"/>
                    <a:pt x="11916" y="9619"/>
                    <a:pt x="11911" y="9619"/>
                  </a:cubicBezTo>
                  <a:cubicBezTo>
                    <a:pt x="11838" y="9619"/>
                    <a:pt x="11771" y="9658"/>
                    <a:pt x="11736" y="9720"/>
                  </a:cubicBezTo>
                  <a:cubicBezTo>
                    <a:pt x="11696" y="9788"/>
                    <a:pt x="11699" y="9869"/>
                    <a:pt x="11742" y="9935"/>
                  </a:cubicBezTo>
                  <a:lnTo>
                    <a:pt x="12245" y="10704"/>
                  </a:lnTo>
                  <a:cubicBezTo>
                    <a:pt x="11663" y="10600"/>
                    <a:pt x="10835" y="10312"/>
                    <a:pt x="9870" y="9576"/>
                  </a:cubicBezTo>
                  <a:cubicBezTo>
                    <a:pt x="9848" y="9549"/>
                    <a:pt x="8761" y="8301"/>
                    <a:pt x="8429" y="7922"/>
                  </a:cubicBezTo>
                  <a:cubicBezTo>
                    <a:pt x="8466" y="7869"/>
                    <a:pt x="8497" y="7814"/>
                    <a:pt x="8527" y="7757"/>
                  </a:cubicBezTo>
                  <a:close/>
                  <a:moveTo>
                    <a:pt x="5789" y="8240"/>
                  </a:moveTo>
                  <a:cubicBezTo>
                    <a:pt x="5981" y="8421"/>
                    <a:pt x="6215" y="8559"/>
                    <a:pt x="6475" y="8636"/>
                  </a:cubicBezTo>
                  <a:lnTo>
                    <a:pt x="5835" y="10520"/>
                  </a:lnTo>
                  <a:cubicBezTo>
                    <a:pt x="5357" y="11735"/>
                    <a:pt x="4752" y="12440"/>
                    <a:pt x="4279" y="12839"/>
                  </a:cubicBezTo>
                  <a:lnTo>
                    <a:pt x="4331" y="11920"/>
                  </a:lnTo>
                  <a:cubicBezTo>
                    <a:pt x="4336" y="11843"/>
                    <a:pt x="4297" y="11771"/>
                    <a:pt x="4229" y="11731"/>
                  </a:cubicBezTo>
                  <a:cubicBezTo>
                    <a:pt x="4198" y="11714"/>
                    <a:pt x="4163" y="11705"/>
                    <a:pt x="4127" y="11705"/>
                  </a:cubicBezTo>
                  <a:cubicBezTo>
                    <a:pt x="4088" y="11705"/>
                    <a:pt x="4048" y="11716"/>
                    <a:pt x="4015" y="11738"/>
                  </a:cubicBezTo>
                  <a:lnTo>
                    <a:pt x="3245" y="12242"/>
                  </a:lnTo>
                  <a:cubicBezTo>
                    <a:pt x="3354" y="11634"/>
                    <a:pt x="3663" y="10757"/>
                    <a:pt x="4476" y="9736"/>
                  </a:cubicBezTo>
                  <a:lnTo>
                    <a:pt x="5789" y="8240"/>
                  </a:lnTo>
                  <a:close/>
                  <a:moveTo>
                    <a:pt x="8164" y="8238"/>
                  </a:moveTo>
                  <a:lnTo>
                    <a:pt x="9476" y="9736"/>
                  </a:lnTo>
                  <a:cubicBezTo>
                    <a:pt x="10292" y="10757"/>
                    <a:pt x="10600" y="11636"/>
                    <a:pt x="10708" y="12242"/>
                  </a:cubicBezTo>
                  <a:lnTo>
                    <a:pt x="9938" y="11738"/>
                  </a:lnTo>
                  <a:cubicBezTo>
                    <a:pt x="9904" y="11715"/>
                    <a:pt x="9865" y="11704"/>
                    <a:pt x="9826" y="11704"/>
                  </a:cubicBezTo>
                  <a:cubicBezTo>
                    <a:pt x="9791" y="11704"/>
                    <a:pt x="9756" y="11714"/>
                    <a:pt x="9724" y="11731"/>
                  </a:cubicBezTo>
                  <a:cubicBezTo>
                    <a:pt x="9657" y="11771"/>
                    <a:pt x="9617" y="11843"/>
                    <a:pt x="9622" y="11920"/>
                  </a:cubicBezTo>
                  <a:lnTo>
                    <a:pt x="9674" y="12839"/>
                  </a:lnTo>
                  <a:cubicBezTo>
                    <a:pt x="9203" y="12440"/>
                    <a:pt x="8596" y="11735"/>
                    <a:pt x="8118" y="10520"/>
                  </a:cubicBezTo>
                  <a:lnTo>
                    <a:pt x="7480" y="8636"/>
                  </a:lnTo>
                  <a:cubicBezTo>
                    <a:pt x="7738" y="8557"/>
                    <a:pt x="7972" y="8421"/>
                    <a:pt x="8164" y="8238"/>
                  </a:cubicBezTo>
                  <a:close/>
                  <a:moveTo>
                    <a:pt x="6371" y="1"/>
                  </a:moveTo>
                  <a:cubicBezTo>
                    <a:pt x="6367" y="1"/>
                    <a:pt x="6362" y="1"/>
                    <a:pt x="6358" y="1"/>
                  </a:cubicBezTo>
                  <a:cubicBezTo>
                    <a:pt x="6236" y="4"/>
                    <a:pt x="6130" y="77"/>
                    <a:pt x="6082" y="190"/>
                  </a:cubicBezTo>
                  <a:cubicBezTo>
                    <a:pt x="6082" y="190"/>
                    <a:pt x="6080" y="191"/>
                    <a:pt x="6080" y="191"/>
                  </a:cubicBezTo>
                  <a:cubicBezTo>
                    <a:pt x="5893" y="630"/>
                    <a:pt x="5705" y="1296"/>
                    <a:pt x="5700" y="2209"/>
                  </a:cubicBezTo>
                  <a:cubicBezTo>
                    <a:pt x="5240" y="1422"/>
                    <a:pt x="4743" y="938"/>
                    <a:pt x="4360" y="650"/>
                  </a:cubicBezTo>
                  <a:cubicBezTo>
                    <a:pt x="4305" y="609"/>
                    <a:pt x="4240" y="589"/>
                    <a:pt x="4174" y="589"/>
                  </a:cubicBezTo>
                  <a:cubicBezTo>
                    <a:pt x="4123" y="589"/>
                    <a:pt x="4072" y="601"/>
                    <a:pt x="4025" y="627"/>
                  </a:cubicBezTo>
                  <a:cubicBezTo>
                    <a:pt x="3916" y="685"/>
                    <a:pt x="3852" y="798"/>
                    <a:pt x="3860" y="922"/>
                  </a:cubicBezTo>
                  <a:lnTo>
                    <a:pt x="3901" y="1645"/>
                  </a:lnTo>
                  <a:lnTo>
                    <a:pt x="3294" y="1247"/>
                  </a:lnTo>
                  <a:cubicBezTo>
                    <a:pt x="3241" y="1213"/>
                    <a:pt x="3182" y="1196"/>
                    <a:pt x="3123" y="1196"/>
                  </a:cubicBezTo>
                  <a:cubicBezTo>
                    <a:pt x="3065" y="1196"/>
                    <a:pt x="3007" y="1212"/>
                    <a:pt x="2955" y="1244"/>
                  </a:cubicBezTo>
                  <a:cubicBezTo>
                    <a:pt x="2851" y="1309"/>
                    <a:pt x="2794" y="1425"/>
                    <a:pt x="2810" y="1546"/>
                  </a:cubicBezTo>
                  <a:cubicBezTo>
                    <a:pt x="2810" y="1546"/>
                    <a:pt x="2810" y="1547"/>
                    <a:pt x="2810" y="1547"/>
                  </a:cubicBezTo>
                  <a:cubicBezTo>
                    <a:pt x="2867" y="2022"/>
                    <a:pt x="3036" y="2693"/>
                    <a:pt x="3487" y="3485"/>
                  </a:cubicBezTo>
                  <a:cubicBezTo>
                    <a:pt x="2695" y="3034"/>
                    <a:pt x="2024" y="2863"/>
                    <a:pt x="1548" y="2806"/>
                  </a:cubicBezTo>
                  <a:cubicBezTo>
                    <a:pt x="1536" y="2805"/>
                    <a:pt x="1523" y="2804"/>
                    <a:pt x="1511" y="2804"/>
                  </a:cubicBezTo>
                  <a:cubicBezTo>
                    <a:pt x="1404" y="2804"/>
                    <a:pt x="1304" y="2858"/>
                    <a:pt x="1247" y="2952"/>
                  </a:cubicBezTo>
                  <a:cubicBezTo>
                    <a:pt x="1182" y="3057"/>
                    <a:pt x="1184" y="3188"/>
                    <a:pt x="1251" y="3292"/>
                  </a:cubicBezTo>
                  <a:lnTo>
                    <a:pt x="1649" y="3897"/>
                  </a:lnTo>
                  <a:lnTo>
                    <a:pt x="924" y="3856"/>
                  </a:lnTo>
                  <a:cubicBezTo>
                    <a:pt x="919" y="3855"/>
                    <a:pt x="913" y="3855"/>
                    <a:pt x="908" y="3855"/>
                  </a:cubicBezTo>
                  <a:cubicBezTo>
                    <a:pt x="792" y="3855"/>
                    <a:pt x="686" y="3917"/>
                    <a:pt x="629" y="4022"/>
                  </a:cubicBezTo>
                  <a:cubicBezTo>
                    <a:pt x="571" y="4131"/>
                    <a:pt x="580" y="4258"/>
                    <a:pt x="654" y="4355"/>
                  </a:cubicBezTo>
                  <a:cubicBezTo>
                    <a:pt x="654" y="4357"/>
                    <a:pt x="654" y="4357"/>
                    <a:pt x="656" y="4359"/>
                  </a:cubicBezTo>
                  <a:cubicBezTo>
                    <a:pt x="942" y="4740"/>
                    <a:pt x="1424" y="5235"/>
                    <a:pt x="2211" y="5696"/>
                  </a:cubicBezTo>
                  <a:cubicBezTo>
                    <a:pt x="1300" y="5702"/>
                    <a:pt x="634" y="5889"/>
                    <a:pt x="195" y="6076"/>
                  </a:cubicBezTo>
                  <a:cubicBezTo>
                    <a:pt x="195" y="6078"/>
                    <a:pt x="194" y="6078"/>
                    <a:pt x="192" y="6078"/>
                  </a:cubicBezTo>
                  <a:cubicBezTo>
                    <a:pt x="81" y="6126"/>
                    <a:pt x="8" y="6233"/>
                    <a:pt x="4" y="6356"/>
                  </a:cubicBezTo>
                  <a:cubicBezTo>
                    <a:pt x="1" y="6480"/>
                    <a:pt x="67" y="6591"/>
                    <a:pt x="177" y="6646"/>
                  </a:cubicBezTo>
                  <a:lnTo>
                    <a:pt x="824" y="6973"/>
                  </a:lnTo>
                  <a:lnTo>
                    <a:pt x="177" y="7300"/>
                  </a:lnTo>
                  <a:cubicBezTo>
                    <a:pt x="67" y="7355"/>
                    <a:pt x="1" y="7467"/>
                    <a:pt x="4" y="7591"/>
                  </a:cubicBezTo>
                  <a:cubicBezTo>
                    <a:pt x="8" y="7715"/>
                    <a:pt x="81" y="7820"/>
                    <a:pt x="195" y="7869"/>
                  </a:cubicBezTo>
                  <a:cubicBezTo>
                    <a:pt x="634" y="8058"/>
                    <a:pt x="1300" y="8245"/>
                    <a:pt x="2211" y="8249"/>
                  </a:cubicBezTo>
                  <a:cubicBezTo>
                    <a:pt x="1424" y="8710"/>
                    <a:pt x="942" y="9206"/>
                    <a:pt x="656" y="9588"/>
                  </a:cubicBezTo>
                  <a:cubicBezTo>
                    <a:pt x="654" y="9590"/>
                    <a:pt x="654" y="9590"/>
                    <a:pt x="654" y="9590"/>
                  </a:cubicBezTo>
                  <a:cubicBezTo>
                    <a:pt x="580" y="9689"/>
                    <a:pt x="571" y="9816"/>
                    <a:pt x="629" y="9924"/>
                  </a:cubicBezTo>
                  <a:cubicBezTo>
                    <a:pt x="686" y="10029"/>
                    <a:pt x="792" y="10091"/>
                    <a:pt x="908" y="10091"/>
                  </a:cubicBezTo>
                  <a:cubicBezTo>
                    <a:pt x="913" y="10091"/>
                    <a:pt x="919" y="10091"/>
                    <a:pt x="924" y="10091"/>
                  </a:cubicBezTo>
                  <a:lnTo>
                    <a:pt x="1649" y="10050"/>
                  </a:lnTo>
                  <a:lnTo>
                    <a:pt x="1251" y="10655"/>
                  </a:lnTo>
                  <a:cubicBezTo>
                    <a:pt x="1184" y="10759"/>
                    <a:pt x="1182" y="10889"/>
                    <a:pt x="1247" y="10994"/>
                  </a:cubicBezTo>
                  <a:cubicBezTo>
                    <a:pt x="1305" y="11089"/>
                    <a:pt x="1404" y="11142"/>
                    <a:pt x="1511" y="11142"/>
                  </a:cubicBezTo>
                  <a:cubicBezTo>
                    <a:pt x="1523" y="11142"/>
                    <a:pt x="1536" y="11142"/>
                    <a:pt x="1548" y="11141"/>
                  </a:cubicBezTo>
                  <a:lnTo>
                    <a:pt x="1551" y="11141"/>
                  </a:lnTo>
                  <a:cubicBezTo>
                    <a:pt x="2026" y="11082"/>
                    <a:pt x="2697" y="10913"/>
                    <a:pt x="3489" y="10462"/>
                  </a:cubicBezTo>
                  <a:lnTo>
                    <a:pt x="3489" y="10462"/>
                  </a:lnTo>
                  <a:cubicBezTo>
                    <a:pt x="3038" y="11252"/>
                    <a:pt x="2867" y="11923"/>
                    <a:pt x="2810" y="12398"/>
                  </a:cubicBezTo>
                  <a:cubicBezTo>
                    <a:pt x="2810" y="12399"/>
                    <a:pt x="2810" y="12401"/>
                    <a:pt x="2810" y="12401"/>
                  </a:cubicBezTo>
                  <a:cubicBezTo>
                    <a:pt x="2796" y="12522"/>
                    <a:pt x="2851" y="12638"/>
                    <a:pt x="2956" y="12703"/>
                  </a:cubicBezTo>
                  <a:cubicBezTo>
                    <a:pt x="3008" y="12735"/>
                    <a:pt x="3066" y="12751"/>
                    <a:pt x="3123" y="12751"/>
                  </a:cubicBezTo>
                  <a:cubicBezTo>
                    <a:pt x="3183" y="12751"/>
                    <a:pt x="3242" y="12734"/>
                    <a:pt x="3294" y="12699"/>
                  </a:cubicBezTo>
                  <a:lnTo>
                    <a:pt x="3901" y="12302"/>
                  </a:lnTo>
                  <a:lnTo>
                    <a:pt x="3860" y="13025"/>
                  </a:lnTo>
                  <a:cubicBezTo>
                    <a:pt x="3854" y="13149"/>
                    <a:pt x="3916" y="13262"/>
                    <a:pt x="4026" y="13320"/>
                  </a:cubicBezTo>
                  <a:cubicBezTo>
                    <a:pt x="4072" y="13345"/>
                    <a:pt x="4124" y="13358"/>
                    <a:pt x="4174" y="13358"/>
                  </a:cubicBezTo>
                  <a:cubicBezTo>
                    <a:pt x="4240" y="13358"/>
                    <a:pt x="4306" y="13337"/>
                    <a:pt x="4363" y="13295"/>
                  </a:cubicBezTo>
                  <a:cubicBezTo>
                    <a:pt x="4745" y="13009"/>
                    <a:pt x="5241" y="12525"/>
                    <a:pt x="5701" y="11738"/>
                  </a:cubicBezTo>
                  <a:cubicBezTo>
                    <a:pt x="5701" y="11843"/>
                    <a:pt x="5705" y="11948"/>
                    <a:pt x="5709" y="12050"/>
                  </a:cubicBezTo>
                  <a:cubicBezTo>
                    <a:pt x="5715" y="12160"/>
                    <a:pt x="5806" y="12244"/>
                    <a:pt x="5913" y="12244"/>
                  </a:cubicBezTo>
                  <a:cubicBezTo>
                    <a:pt x="5917" y="12244"/>
                    <a:pt x="5921" y="12244"/>
                    <a:pt x="5925" y="12244"/>
                  </a:cubicBezTo>
                  <a:cubicBezTo>
                    <a:pt x="6038" y="12237"/>
                    <a:pt x="6124" y="12140"/>
                    <a:pt x="6118" y="12028"/>
                  </a:cubicBezTo>
                  <a:cubicBezTo>
                    <a:pt x="6096" y="11632"/>
                    <a:pt x="6115" y="11213"/>
                    <a:pt x="6170" y="10781"/>
                  </a:cubicBezTo>
                  <a:cubicBezTo>
                    <a:pt x="6182" y="10749"/>
                    <a:pt x="6691" y="9263"/>
                    <a:pt x="6882" y="8708"/>
                  </a:cubicBezTo>
                  <a:cubicBezTo>
                    <a:pt x="6897" y="8709"/>
                    <a:pt x="6937" y="8709"/>
                    <a:pt x="6977" y="8709"/>
                  </a:cubicBezTo>
                  <a:cubicBezTo>
                    <a:pt x="7018" y="8709"/>
                    <a:pt x="7058" y="8709"/>
                    <a:pt x="7073" y="8708"/>
                  </a:cubicBezTo>
                  <a:cubicBezTo>
                    <a:pt x="7282" y="9321"/>
                    <a:pt x="7771" y="10751"/>
                    <a:pt x="7784" y="10781"/>
                  </a:cubicBezTo>
                  <a:cubicBezTo>
                    <a:pt x="7941" y="11986"/>
                    <a:pt x="7774" y="12847"/>
                    <a:pt x="7573" y="13402"/>
                  </a:cubicBezTo>
                  <a:lnTo>
                    <a:pt x="7160" y="12580"/>
                  </a:lnTo>
                  <a:cubicBezTo>
                    <a:pt x="7125" y="12511"/>
                    <a:pt x="7054" y="12468"/>
                    <a:pt x="6977" y="12468"/>
                  </a:cubicBezTo>
                  <a:cubicBezTo>
                    <a:pt x="6900" y="12468"/>
                    <a:pt x="6830" y="12511"/>
                    <a:pt x="6795" y="12580"/>
                  </a:cubicBezTo>
                  <a:lnTo>
                    <a:pt x="6380" y="13400"/>
                  </a:lnTo>
                  <a:cubicBezTo>
                    <a:pt x="6328" y="13253"/>
                    <a:pt x="6281" y="13097"/>
                    <a:pt x="6244" y="12934"/>
                  </a:cubicBezTo>
                  <a:cubicBezTo>
                    <a:pt x="6222" y="12840"/>
                    <a:pt x="6139" y="12775"/>
                    <a:pt x="6046" y="12775"/>
                  </a:cubicBezTo>
                  <a:cubicBezTo>
                    <a:pt x="6030" y="12775"/>
                    <a:pt x="6014" y="12777"/>
                    <a:pt x="5998" y="12781"/>
                  </a:cubicBezTo>
                  <a:cubicBezTo>
                    <a:pt x="5888" y="12806"/>
                    <a:pt x="5821" y="12916"/>
                    <a:pt x="5846" y="13026"/>
                  </a:cubicBezTo>
                  <a:cubicBezTo>
                    <a:pt x="5906" y="13286"/>
                    <a:pt x="5986" y="13532"/>
                    <a:pt x="6082" y="13755"/>
                  </a:cubicBezTo>
                  <a:cubicBezTo>
                    <a:pt x="6082" y="13755"/>
                    <a:pt x="6082" y="13757"/>
                    <a:pt x="6082" y="13757"/>
                  </a:cubicBezTo>
                  <a:cubicBezTo>
                    <a:pt x="6130" y="13870"/>
                    <a:pt x="6237" y="13942"/>
                    <a:pt x="6360" y="13945"/>
                  </a:cubicBezTo>
                  <a:cubicBezTo>
                    <a:pt x="6364" y="13946"/>
                    <a:pt x="6368" y="13946"/>
                    <a:pt x="6372" y="13946"/>
                  </a:cubicBezTo>
                  <a:cubicBezTo>
                    <a:pt x="6491" y="13946"/>
                    <a:pt x="6597" y="13880"/>
                    <a:pt x="6651" y="13773"/>
                  </a:cubicBezTo>
                  <a:lnTo>
                    <a:pt x="6977" y="13125"/>
                  </a:lnTo>
                  <a:lnTo>
                    <a:pt x="7304" y="13773"/>
                  </a:lnTo>
                  <a:cubicBezTo>
                    <a:pt x="7358" y="13881"/>
                    <a:pt x="7465" y="13945"/>
                    <a:pt x="7586" y="13945"/>
                  </a:cubicBezTo>
                  <a:lnTo>
                    <a:pt x="7595" y="13945"/>
                  </a:lnTo>
                  <a:cubicBezTo>
                    <a:pt x="7718" y="13942"/>
                    <a:pt x="7824" y="13870"/>
                    <a:pt x="7872" y="13759"/>
                  </a:cubicBezTo>
                  <a:cubicBezTo>
                    <a:pt x="7873" y="13757"/>
                    <a:pt x="7873" y="13755"/>
                    <a:pt x="7873" y="13755"/>
                  </a:cubicBezTo>
                  <a:cubicBezTo>
                    <a:pt x="8062" y="13317"/>
                    <a:pt x="8249" y="12651"/>
                    <a:pt x="8253" y="11738"/>
                  </a:cubicBezTo>
                  <a:cubicBezTo>
                    <a:pt x="8714" y="12527"/>
                    <a:pt x="9210" y="13009"/>
                    <a:pt x="9594" y="13297"/>
                  </a:cubicBezTo>
                  <a:cubicBezTo>
                    <a:pt x="9650" y="13337"/>
                    <a:pt x="9715" y="13358"/>
                    <a:pt x="9781" y="13358"/>
                  </a:cubicBezTo>
                  <a:cubicBezTo>
                    <a:pt x="9831" y="13358"/>
                    <a:pt x="9881" y="13347"/>
                    <a:pt x="9929" y="13320"/>
                  </a:cubicBezTo>
                  <a:cubicBezTo>
                    <a:pt x="10039" y="13262"/>
                    <a:pt x="10101" y="13149"/>
                    <a:pt x="10095" y="13025"/>
                  </a:cubicBezTo>
                  <a:lnTo>
                    <a:pt x="10054" y="12302"/>
                  </a:lnTo>
                  <a:lnTo>
                    <a:pt x="10659" y="12699"/>
                  </a:lnTo>
                  <a:cubicBezTo>
                    <a:pt x="10712" y="12734"/>
                    <a:pt x="10772" y="12751"/>
                    <a:pt x="10831" y="12751"/>
                  </a:cubicBezTo>
                  <a:cubicBezTo>
                    <a:pt x="10889" y="12751"/>
                    <a:pt x="10947" y="12735"/>
                    <a:pt x="10999" y="12703"/>
                  </a:cubicBezTo>
                  <a:cubicBezTo>
                    <a:pt x="11102" y="12638"/>
                    <a:pt x="11159" y="12522"/>
                    <a:pt x="11145" y="12401"/>
                  </a:cubicBezTo>
                  <a:cubicBezTo>
                    <a:pt x="11145" y="12401"/>
                    <a:pt x="11145" y="12399"/>
                    <a:pt x="11145" y="12399"/>
                  </a:cubicBezTo>
                  <a:cubicBezTo>
                    <a:pt x="11088" y="11925"/>
                    <a:pt x="10917" y="11254"/>
                    <a:pt x="10466" y="10462"/>
                  </a:cubicBezTo>
                  <a:lnTo>
                    <a:pt x="10466" y="10462"/>
                  </a:lnTo>
                  <a:cubicBezTo>
                    <a:pt x="11258" y="10913"/>
                    <a:pt x="11930" y="11084"/>
                    <a:pt x="12405" y="11141"/>
                  </a:cubicBezTo>
                  <a:cubicBezTo>
                    <a:pt x="12418" y="11142"/>
                    <a:pt x="12430" y="11144"/>
                    <a:pt x="12443" y="11144"/>
                  </a:cubicBezTo>
                  <a:cubicBezTo>
                    <a:pt x="12551" y="11144"/>
                    <a:pt x="12649" y="11089"/>
                    <a:pt x="12707" y="10994"/>
                  </a:cubicBezTo>
                  <a:cubicBezTo>
                    <a:pt x="12773" y="10889"/>
                    <a:pt x="12771" y="10760"/>
                    <a:pt x="12704" y="10657"/>
                  </a:cubicBezTo>
                  <a:lnTo>
                    <a:pt x="12306" y="10050"/>
                  </a:lnTo>
                  <a:lnTo>
                    <a:pt x="13029" y="10091"/>
                  </a:lnTo>
                  <a:cubicBezTo>
                    <a:pt x="13036" y="10091"/>
                    <a:pt x="13042" y="10092"/>
                    <a:pt x="13049" y="10092"/>
                  </a:cubicBezTo>
                  <a:cubicBezTo>
                    <a:pt x="13165" y="10092"/>
                    <a:pt x="13269" y="10028"/>
                    <a:pt x="13324" y="9924"/>
                  </a:cubicBezTo>
                  <a:cubicBezTo>
                    <a:pt x="13382" y="9817"/>
                    <a:pt x="13373" y="9689"/>
                    <a:pt x="13301" y="9591"/>
                  </a:cubicBezTo>
                  <a:cubicBezTo>
                    <a:pt x="13301" y="9591"/>
                    <a:pt x="13299" y="9590"/>
                    <a:pt x="13299" y="9590"/>
                  </a:cubicBezTo>
                  <a:cubicBezTo>
                    <a:pt x="13013" y="9208"/>
                    <a:pt x="12529" y="8711"/>
                    <a:pt x="11742" y="8251"/>
                  </a:cubicBezTo>
                  <a:cubicBezTo>
                    <a:pt x="12653" y="8246"/>
                    <a:pt x="13320" y="8058"/>
                    <a:pt x="13758" y="7871"/>
                  </a:cubicBezTo>
                  <a:cubicBezTo>
                    <a:pt x="13758" y="7871"/>
                    <a:pt x="13761" y="7869"/>
                    <a:pt x="13761" y="7869"/>
                  </a:cubicBezTo>
                  <a:cubicBezTo>
                    <a:pt x="13874" y="7820"/>
                    <a:pt x="13947" y="7715"/>
                    <a:pt x="13950" y="7592"/>
                  </a:cubicBezTo>
                  <a:cubicBezTo>
                    <a:pt x="13953" y="7467"/>
                    <a:pt x="13887" y="7355"/>
                    <a:pt x="13777" y="7300"/>
                  </a:cubicBezTo>
                  <a:lnTo>
                    <a:pt x="13129" y="6973"/>
                  </a:lnTo>
                  <a:lnTo>
                    <a:pt x="13777" y="6646"/>
                  </a:lnTo>
                  <a:cubicBezTo>
                    <a:pt x="13887" y="6591"/>
                    <a:pt x="13953" y="6480"/>
                    <a:pt x="13950" y="6356"/>
                  </a:cubicBezTo>
                  <a:cubicBezTo>
                    <a:pt x="13945" y="6233"/>
                    <a:pt x="13873" y="6126"/>
                    <a:pt x="13760" y="6078"/>
                  </a:cubicBezTo>
                  <a:cubicBezTo>
                    <a:pt x="13320" y="5891"/>
                    <a:pt x="12655" y="5702"/>
                    <a:pt x="11742" y="5696"/>
                  </a:cubicBezTo>
                  <a:cubicBezTo>
                    <a:pt x="12529" y="5237"/>
                    <a:pt x="13012" y="4740"/>
                    <a:pt x="13298" y="4359"/>
                  </a:cubicBezTo>
                  <a:cubicBezTo>
                    <a:pt x="13299" y="4357"/>
                    <a:pt x="13299" y="4357"/>
                    <a:pt x="13299" y="4357"/>
                  </a:cubicBezTo>
                  <a:cubicBezTo>
                    <a:pt x="13373" y="4260"/>
                    <a:pt x="13382" y="4131"/>
                    <a:pt x="13324" y="4022"/>
                  </a:cubicBezTo>
                  <a:cubicBezTo>
                    <a:pt x="13269" y="3920"/>
                    <a:pt x="13164" y="3857"/>
                    <a:pt x="13049" y="3857"/>
                  </a:cubicBezTo>
                  <a:cubicBezTo>
                    <a:pt x="13042" y="3857"/>
                    <a:pt x="13036" y="3857"/>
                    <a:pt x="13029" y="3857"/>
                  </a:cubicBezTo>
                  <a:lnTo>
                    <a:pt x="12304" y="3898"/>
                  </a:lnTo>
                  <a:lnTo>
                    <a:pt x="12702" y="3292"/>
                  </a:lnTo>
                  <a:cubicBezTo>
                    <a:pt x="12770" y="3188"/>
                    <a:pt x="12771" y="3057"/>
                    <a:pt x="12707" y="2952"/>
                  </a:cubicBezTo>
                  <a:cubicBezTo>
                    <a:pt x="12649" y="2859"/>
                    <a:pt x="12549" y="2804"/>
                    <a:pt x="12443" y="2804"/>
                  </a:cubicBezTo>
                  <a:cubicBezTo>
                    <a:pt x="12431" y="2804"/>
                    <a:pt x="12419" y="2805"/>
                    <a:pt x="12407" y="2806"/>
                  </a:cubicBezTo>
                  <a:lnTo>
                    <a:pt x="12402" y="2806"/>
                  </a:lnTo>
                  <a:cubicBezTo>
                    <a:pt x="11929" y="2864"/>
                    <a:pt x="11258" y="3034"/>
                    <a:pt x="10464" y="3486"/>
                  </a:cubicBezTo>
                  <a:cubicBezTo>
                    <a:pt x="10915" y="2694"/>
                    <a:pt x="11087" y="2023"/>
                    <a:pt x="11143" y="1549"/>
                  </a:cubicBezTo>
                  <a:cubicBezTo>
                    <a:pt x="11143" y="1547"/>
                    <a:pt x="11143" y="1547"/>
                    <a:pt x="11143" y="1546"/>
                  </a:cubicBezTo>
                  <a:cubicBezTo>
                    <a:pt x="11159" y="1425"/>
                    <a:pt x="11102" y="1309"/>
                    <a:pt x="10997" y="1244"/>
                  </a:cubicBezTo>
                  <a:cubicBezTo>
                    <a:pt x="10945" y="1212"/>
                    <a:pt x="10888" y="1196"/>
                    <a:pt x="10831" y="1196"/>
                  </a:cubicBezTo>
                  <a:cubicBezTo>
                    <a:pt x="10771" y="1196"/>
                    <a:pt x="10712" y="1213"/>
                    <a:pt x="10659" y="1247"/>
                  </a:cubicBezTo>
                  <a:lnTo>
                    <a:pt x="10053" y="1645"/>
                  </a:lnTo>
                  <a:lnTo>
                    <a:pt x="10094" y="922"/>
                  </a:lnTo>
                  <a:cubicBezTo>
                    <a:pt x="10101" y="798"/>
                    <a:pt x="10037" y="685"/>
                    <a:pt x="9929" y="627"/>
                  </a:cubicBezTo>
                  <a:cubicBezTo>
                    <a:pt x="9881" y="601"/>
                    <a:pt x="9830" y="589"/>
                    <a:pt x="9780" y="589"/>
                  </a:cubicBezTo>
                  <a:cubicBezTo>
                    <a:pt x="9714" y="589"/>
                    <a:pt x="9648" y="610"/>
                    <a:pt x="9592" y="652"/>
                  </a:cubicBezTo>
                  <a:cubicBezTo>
                    <a:pt x="9377" y="814"/>
                    <a:pt x="9168" y="1005"/>
                    <a:pt x="8968" y="1225"/>
                  </a:cubicBezTo>
                  <a:cubicBezTo>
                    <a:pt x="8891" y="1310"/>
                    <a:pt x="8898" y="1439"/>
                    <a:pt x="8983" y="1514"/>
                  </a:cubicBezTo>
                  <a:cubicBezTo>
                    <a:pt x="9022" y="1550"/>
                    <a:pt x="9070" y="1567"/>
                    <a:pt x="9119" y="1567"/>
                  </a:cubicBezTo>
                  <a:cubicBezTo>
                    <a:pt x="9175" y="1567"/>
                    <a:pt x="9230" y="1545"/>
                    <a:pt x="9270" y="1500"/>
                  </a:cubicBezTo>
                  <a:cubicBezTo>
                    <a:pt x="9401" y="1356"/>
                    <a:pt x="9536" y="1225"/>
                    <a:pt x="9674" y="1109"/>
                  </a:cubicBezTo>
                  <a:lnTo>
                    <a:pt x="9674" y="1109"/>
                  </a:lnTo>
                  <a:lnTo>
                    <a:pt x="9622" y="2027"/>
                  </a:lnTo>
                  <a:cubicBezTo>
                    <a:pt x="9617" y="2104"/>
                    <a:pt x="9657" y="2176"/>
                    <a:pt x="9724" y="2215"/>
                  </a:cubicBezTo>
                  <a:cubicBezTo>
                    <a:pt x="9755" y="2234"/>
                    <a:pt x="9790" y="2243"/>
                    <a:pt x="9825" y="2243"/>
                  </a:cubicBezTo>
                  <a:cubicBezTo>
                    <a:pt x="9865" y="2243"/>
                    <a:pt x="9904" y="2231"/>
                    <a:pt x="9938" y="2209"/>
                  </a:cubicBezTo>
                  <a:lnTo>
                    <a:pt x="10708" y="1704"/>
                  </a:lnTo>
                  <a:lnTo>
                    <a:pt x="10708" y="1704"/>
                  </a:lnTo>
                  <a:cubicBezTo>
                    <a:pt x="10600" y="2313"/>
                    <a:pt x="10290" y="3189"/>
                    <a:pt x="9476" y="4211"/>
                  </a:cubicBezTo>
                  <a:lnTo>
                    <a:pt x="8164" y="5708"/>
                  </a:lnTo>
                  <a:cubicBezTo>
                    <a:pt x="7972" y="5528"/>
                    <a:pt x="7738" y="5389"/>
                    <a:pt x="7479" y="5311"/>
                  </a:cubicBezTo>
                  <a:lnTo>
                    <a:pt x="8118" y="3427"/>
                  </a:lnTo>
                  <a:cubicBezTo>
                    <a:pt x="8288" y="2995"/>
                    <a:pt x="8488" y="2595"/>
                    <a:pt x="8712" y="2242"/>
                  </a:cubicBezTo>
                  <a:cubicBezTo>
                    <a:pt x="8772" y="2146"/>
                    <a:pt x="8744" y="2020"/>
                    <a:pt x="8648" y="1959"/>
                  </a:cubicBezTo>
                  <a:cubicBezTo>
                    <a:pt x="8614" y="1938"/>
                    <a:pt x="8577" y="1928"/>
                    <a:pt x="8540" y="1928"/>
                  </a:cubicBezTo>
                  <a:cubicBezTo>
                    <a:pt x="8472" y="1928"/>
                    <a:pt x="8405" y="1962"/>
                    <a:pt x="8367" y="2023"/>
                  </a:cubicBezTo>
                  <a:cubicBezTo>
                    <a:pt x="8329" y="2085"/>
                    <a:pt x="8291" y="2148"/>
                    <a:pt x="8253" y="2210"/>
                  </a:cubicBezTo>
                  <a:cubicBezTo>
                    <a:pt x="8249" y="1298"/>
                    <a:pt x="8060" y="631"/>
                    <a:pt x="7873" y="193"/>
                  </a:cubicBezTo>
                  <a:cubicBezTo>
                    <a:pt x="7873" y="191"/>
                    <a:pt x="7872" y="190"/>
                    <a:pt x="7872" y="190"/>
                  </a:cubicBezTo>
                  <a:cubicBezTo>
                    <a:pt x="7823" y="77"/>
                    <a:pt x="7718" y="4"/>
                    <a:pt x="7595" y="1"/>
                  </a:cubicBezTo>
                  <a:cubicBezTo>
                    <a:pt x="7591" y="1"/>
                    <a:pt x="7587" y="1"/>
                    <a:pt x="7583" y="1"/>
                  </a:cubicBezTo>
                  <a:cubicBezTo>
                    <a:pt x="7464" y="1"/>
                    <a:pt x="7357" y="68"/>
                    <a:pt x="7303" y="174"/>
                  </a:cubicBezTo>
                  <a:lnTo>
                    <a:pt x="6977" y="821"/>
                  </a:lnTo>
                  <a:lnTo>
                    <a:pt x="6651" y="174"/>
                  </a:lnTo>
                  <a:cubicBezTo>
                    <a:pt x="6596" y="66"/>
                    <a:pt x="6490" y="1"/>
                    <a:pt x="63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16" name="Google Shape;354;p44">
            <a:extLst>
              <a:ext uri="{FF2B5EF4-FFF2-40B4-BE49-F238E27FC236}">
                <a16:creationId xmlns:a16="http://schemas.microsoft.com/office/drawing/2014/main" id="{361F0F8B-C830-349E-128F-9FC9AA9B27F0}"/>
              </a:ext>
            </a:extLst>
          </p:cNvPr>
          <p:cNvPicPr preferRelativeResize="0"/>
          <p:nvPr/>
        </p:nvPicPr>
        <p:blipFill rotWithShape="1">
          <a:blip r:embed="rId3">
            <a:alphaModFix/>
          </a:blip>
          <a:srcRect l="2739" t="35850" r="64452" b="35154"/>
          <a:stretch/>
        </p:blipFill>
        <p:spPr>
          <a:xfrm>
            <a:off x="5195880" y="873630"/>
            <a:ext cx="1308654" cy="1114200"/>
          </a:xfrm>
          <a:prstGeom prst="rect">
            <a:avLst/>
          </a:prstGeom>
          <a:noFill/>
          <a:ln>
            <a:noFill/>
          </a:ln>
        </p:spPr>
      </p:pic>
      <p:pic>
        <p:nvPicPr>
          <p:cNvPr id="12" name="Google Shape;354;p44">
            <a:extLst>
              <a:ext uri="{FF2B5EF4-FFF2-40B4-BE49-F238E27FC236}">
                <a16:creationId xmlns:a16="http://schemas.microsoft.com/office/drawing/2014/main" id="{21784920-E7D4-FDCB-578A-729781CA8257}"/>
              </a:ext>
            </a:extLst>
          </p:cNvPr>
          <p:cNvPicPr preferRelativeResize="0"/>
          <p:nvPr/>
        </p:nvPicPr>
        <p:blipFill rotWithShape="1">
          <a:blip r:embed="rId3">
            <a:alphaModFix/>
          </a:blip>
          <a:srcRect l="2739" t="35850" r="64452" b="35154"/>
          <a:stretch/>
        </p:blipFill>
        <p:spPr>
          <a:xfrm>
            <a:off x="1926667" y="1006482"/>
            <a:ext cx="1308654" cy="1114200"/>
          </a:xfrm>
          <a:prstGeom prst="rect">
            <a:avLst/>
          </a:prstGeom>
          <a:noFill/>
          <a:ln>
            <a:noFill/>
          </a:ln>
        </p:spPr>
      </p:pic>
      <p:sp>
        <p:nvSpPr>
          <p:cNvPr id="402" name="Google Shape;402;p47"/>
          <p:cNvSpPr txBox="1">
            <a:spLocks noGrp="1"/>
          </p:cNvSpPr>
          <p:nvPr>
            <p:ph type="title"/>
          </p:nvPr>
        </p:nvSpPr>
        <p:spPr>
          <a:xfrm>
            <a:off x="723905" y="225618"/>
            <a:ext cx="8333465"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Mood Enhancement, Balance &amp; Well-Being</a:t>
            </a:r>
            <a:endParaRPr dirty="0"/>
          </a:p>
        </p:txBody>
      </p:sp>
      <p:sp>
        <p:nvSpPr>
          <p:cNvPr id="407" name="Google Shape;407;p47"/>
          <p:cNvSpPr txBox="1">
            <a:spLocks noGrp="1"/>
          </p:cNvSpPr>
          <p:nvPr>
            <p:ph type="subTitle" idx="7"/>
          </p:nvPr>
        </p:nvSpPr>
        <p:spPr>
          <a:xfrm>
            <a:off x="723905" y="1565592"/>
            <a:ext cx="1584729" cy="37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Citrus</a:t>
            </a:r>
            <a:endParaRPr dirty="0"/>
          </a:p>
        </p:txBody>
      </p:sp>
      <p:sp>
        <p:nvSpPr>
          <p:cNvPr id="408" name="Google Shape;408;p47"/>
          <p:cNvSpPr txBox="1">
            <a:spLocks noGrp="1"/>
          </p:cNvSpPr>
          <p:nvPr>
            <p:ph type="subTitle" idx="8"/>
          </p:nvPr>
        </p:nvSpPr>
        <p:spPr>
          <a:xfrm>
            <a:off x="3434842" y="1555888"/>
            <a:ext cx="1978200" cy="37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Peppermint</a:t>
            </a:r>
            <a:endParaRPr dirty="0"/>
          </a:p>
        </p:txBody>
      </p:sp>
      <p:sp>
        <p:nvSpPr>
          <p:cNvPr id="409" name="Google Shape;409;p47"/>
          <p:cNvSpPr txBox="1">
            <a:spLocks noGrp="1"/>
          </p:cNvSpPr>
          <p:nvPr>
            <p:ph type="subTitle" idx="9"/>
          </p:nvPr>
        </p:nvSpPr>
        <p:spPr>
          <a:xfrm>
            <a:off x="6227038" y="1582734"/>
            <a:ext cx="1978200" cy="37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Jasmine</a:t>
            </a:r>
            <a:endParaRPr dirty="0"/>
          </a:p>
        </p:txBody>
      </p:sp>
      <p:sp>
        <p:nvSpPr>
          <p:cNvPr id="410" name="Google Shape;410;p47"/>
          <p:cNvSpPr txBox="1">
            <a:spLocks noGrp="1"/>
          </p:cNvSpPr>
          <p:nvPr>
            <p:ph type="subTitle" idx="13"/>
          </p:nvPr>
        </p:nvSpPr>
        <p:spPr>
          <a:xfrm>
            <a:off x="1257121" y="2491242"/>
            <a:ext cx="1978200" cy="37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Bergamot</a:t>
            </a:r>
            <a:endParaRPr dirty="0"/>
          </a:p>
        </p:txBody>
      </p:sp>
      <p:sp>
        <p:nvSpPr>
          <p:cNvPr id="411" name="Google Shape;411;p47"/>
          <p:cNvSpPr txBox="1">
            <a:spLocks noGrp="1"/>
          </p:cNvSpPr>
          <p:nvPr>
            <p:ph type="subTitle" idx="14"/>
          </p:nvPr>
        </p:nvSpPr>
        <p:spPr>
          <a:xfrm>
            <a:off x="4605827" y="2558868"/>
            <a:ext cx="1978200" cy="37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Vanilla</a:t>
            </a:r>
            <a:endParaRPr dirty="0"/>
          </a:p>
        </p:txBody>
      </p:sp>
      <p:grpSp>
        <p:nvGrpSpPr>
          <p:cNvPr id="2" name="Google Shape;909;p72">
            <a:extLst>
              <a:ext uri="{FF2B5EF4-FFF2-40B4-BE49-F238E27FC236}">
                <a16:creationId xmlns:a16="http://schemas.microsoft.com/office/drawing/2014/main" id="{3FFD6571-78AD-4FD6-FB16-63473C531B11}"/>
              </a:ext>
            </a:extLst>
          </p:cNvPr>
          <p:cNvGrpSpPr/>
          <p:nvPr/>
        </p:nvGrpSpPr>
        <p:grpSpPr>
          <a:xfrm>
            <a:off x="2126874" y="1256537"/>
            <a:ext cx="572817" cy="572700"/>
            <a:chOff x="3142695" y="3290807"/>
            <a:chExt cx="353586" cy="376046"/>
          </a:xfrm>
        </p:grpSpPr>
        <p:sp>
          <p:nvSpPr>
            <p:cNvPr id="3" name="Google Shape;910;p72">
              <a:extLst>
                <a:ext uri="{FF2B5EF4-FFF2-40B4-BE49-F238E27FC236}">
                  <a16:creationId xmlns:a16="http://schemas.microsoft.com/office/drawing/2014/main" id="{30BBF049-553E-79EF-C274-12F21CF15099}"/>
                </a:ext>
              </a:extLst>
            </p:cNvPr>
            <p:cNvSpPr/>
            <p:nvPr/>
          </p:nvSpPr>
          <p:spPr>
            <a:xfrm>
              <a:off x="3142695" y="3290807"/>
              <a:ext cx="353586" cy="376046"/>
            </a:xfrm>
            <a:custGeom>
              <a:avLst/>
              <a:gdLst/>
              <a:ahLst/>
              <a:cxnLst/>
              <a:rect l="l" t="t" r="r" b="b"/>
              <a:pathLst>
                <a:path w="13114" h="13947" extrusionOk="0">
                  <a:moveTo>
                    <a:pt x="3510" y="10257"/>
                  </a:moveTo>
                  <a:cubicBezTo>
                    <a:pt x="3224" y="10682"/>
                    <a:pt x="2714" y="11439"/>
                    <a:pt x="2380" y="11934"/>
                  </a:cubicBezTo>
                  <a:cubicBezTo>
                    <a:pt x="1880" y="11532"/>
                    <a:pt x="1542" y="10935"/>
                    <a:pt x="1486" y="10257"/>
                  </a:cubicBezTo>
                  <a:close/>
                  <a:moveTo>
                    <a:pt x="6300" y="10257"/>
                  </a:moveTo>
                  <a:cubicBezTo>
                    <a:pt x="6242" y="10935"/>
                    <a:pt x="5906" y="11532"/>
                    <a:pt x="5405" y="11934"/>
                  </a:cubicBezTo>
                  <a:cubicBezTo>
                    <a:pt x="5070" y="11439"/>
                    <a:pt x="4562" y="10682"/>
                    <a:pt x="4276" y="10257"/>
                  </a:cubicBezTo>
                  <a:close/>
                  <a:moveTo>
                    <a:pt x="12562" y="410"/>
                  </a:moveTo>
                  <a:cubicBezTo>
                    <a:pt x="12600" y="410"/>
                    <a:pt x="12635" y="425"/>
                    <a:pt x="12661" y="452"/>
                  </a:cubicBezTo>
                  <a:cubicBezTo>
                    <a:pt x="12686" y="479"/>
                    <a:pt x="12699" y="515"/>
                    <a:pt x="12697" y="551"/>
                  </a:cubicBezTo>
                  <a:lnTo>
                    <a:pt x="12537" y="3365"/>
                  </a:lnTo>
                  <a:lnTo>
                    <a:pt x="7848" y="3365"/>
                  </a:lnTo>
                  <a:cubicBezTo>
                    <a:pt x="7735" y="3365"/>
                    <a:pt x="7644" y="3456"/>
                    <a:pt x="7644" y="3570"/>
                  </a:cubicBezTo>
                  <a:cubicBezTo>
                    <a:pt x="7644" y="3683"/>
                    <a:pt x="7735" y="3774"/>
                    <a:pt x="7848" y="3774"/>
                  </a:cubicBezTo>
                  <a:lnTo>
                    <a:pt x="12515" y="3774"/>
                  </a:lnTo>
                  <a:lnTo>
                    <a:pt x="12047" y="12035"/>
                  </a:lnTo>
                  <a:lnTo>
                    <a:pt x="7246" y="12035"/>
                  </a:lnTo>
                  <a:cubicBezTo>
                    <a:pt x="7539" y="11540"/>
                    <a:pt x="7719" y="10982"/>
                    <a:pt x="7771" y="10399"/>
                  </a:cubicBezTo>
                  <a:cubicBezTo>
                    <a:pt x="7784" y="10259"/>
                    <a:pt x="7737" y="10119"/>
                    <a:pt x="7641" y="10014"/>
                  </a:cubicBezTo>
                  <a:cubicBezTo>
                    <a:pt x="7545" y="9909"/>
                    <a:pt x="7408" y="9849"/>
                    <a:pt x="7265" y="9849"/>
                  </a:cubicBezTo>
                  <a:lnTo>
                    <a:pt x="5648" y="9849"/>
                  </a:lnTo>
                  <a:lnTo>
                    <a:pt x="5306" y="3774"/>
                  </a:lnTo>
                  <a:lnTo>
                    <a:pt x="6913" y="3774"/>
                  </a:lnTo>
                  <a:cubicBezTo>
                    <a:pt x="7026" y="3774"/>
                    <a:pt x="7117" y="3683"/>
                    <a:pt x="7117" y="3570"/>
                  </a:cubicBezTo>
                  <a:cubicBezTo>
                    <a:pt x="7117" y="3458"/>
                    <a:pt x="7026" y="3365"/>
                    <a:pt x="6913" y="3365"/>
                  </a:cubicBezTo>
                  <a:lnTo>
                    <a:pt x="5282" y="3365"/>
                  </a:lnTo>
                  <a:lnTo>
                    <a:pt x="5123" y="551"/>
                  </a:lnTo>
                  <a:cubicBezTo>
                    <a:pt x="5120" y="515"/>
                    <a:pt x="5134" y="479"/>
                    <a:pt x="5159" y="452"/>
                  </a:cubicBezTo>
                  <a:cubicBezTo>
                    <a:pt x="5185" y="425"/>
                    <a:pt x="5219" y="410"/>
                    <a:pt x="5257" y="410"/>
                  </a:cubicBezTo>
                  <a:close/>
                  <a:moveTo>
                    <a:pt x="3893" y="10419"/>
                  </a:moveTo>
                  <a:cubicBezTo>
                    <a:pt x="4166" y="10828"/>
                    <a:pt x="4713" y="11640"/>
                    <a:pt x="5067" y="12163"/>
                  </a:cubicBezTo>
                  <a:cubicBezTo>
                    <a:pt x="5067" y="12163"/>
                    <a:pt x="4886" y="12255"/>
                    <a:pt x="4869" y="12262"/>
                  </a:cubicBezTo>
                  <a:cubicBezTo>
                    <a:pt x="4671" y="12350"/>
                    <a:pt x="4460" y="12410"/>
                    <a:pt x="4248" y="12442"/>
                  </a:cubicBezTo>
                  <a:cubicBezTo>
                    <a:pt x="4130" y="12459"/>
                    <a:pt x="4012" y="12467"/>
                    <a:pt x="3893" y="12467"/>
                  </a:cubicBezTo>
                  <a:cubicBezTo>
                    <a:pt x="3547" y="12467"/>
                    <a:pt x="3200" y="12394"/>
                    <a:pt x="2881" y="12247"/>
                  </a:cubicBezTo>
                  <a:cubicBezTo>
                    <a:pt x="2867" y="12240"/>
                    <a:pt x="2718" y="12163"/>
                    <a:pt x="2719" y="12163"/>
                  </a:cubicBezTo>
                  <a:cubicBezTo>
                    <a:pt x="3071" y="11640"/>
                    <a:pt x="3618" y="10828"/>
                    <a:pt x="3893" y="10419"/>
                  </a:cubicBezTo>
                  <a:close/>
                  <a:moveTo>
                    <a:pt x="12036" y="12443"/>
                  </a:moveTo>
                  <a:lnTo>
                    <a:pt x="12036" y="13087"/>
                  </a:lnTo>
                  <a:cubicBezTo>
                    <a:pt x="12036" y="13336"/>
                    <a:pt x="11835" y="13538"/>
                    <a:pt x="11586" y="13538"/>
                  </a:cubicBezTo>
                  <a:lnTo>
                    <a:pt x="6234" y="13538"/>
                  </a:lnTo>
                  <a:cubicBezTo>
                    <a:pt x="6102" y="13538"/>
                    <a:pt x="5983" y="13480"/>
                    <a:pt x="5901" y="13389"/>
                  </a:cubicBezTo>
                  <a:cubicBezTo>
                    <a:pt x="6124" y="13256"/>
                    <a:pt x="6335" y="13098"/>
                    <a:pt x="6530" y="12919"/>
                  </a:cubicBezTo>
                  <a:cubicBezTo>
                    <a:pt x="6690" y="12772"/>
                    <a:pt x="6836" y="12613"/>
                    <a:pt x="6968" y="12443"/>
                  </a:cubicBezTo>
                  <a:close/>
                  <a:moveTo>
                    <a:pt x="5257" y="1"/>
                  </a:moveTo>
                  <a:cubicBezTo>
                    <a:pt x="5108" y="1"/>
                    <a:pt x="4965" y="62"/>
                    <a:pt x="4863" y="171"/>
                  </a:cubicBezTo>
                  <a:cubicBezTo>
                    <a:pt x="4760" y="279"/>
                    <a:pt x="4707" y="425"/>
                    <a:pt x="4715" y="575"/>
                  </a:cubicBezTo>
                  <a:cubicBezTo>
                    <a:pt x="4715" y="575"/>
                    <a:pt x="4885" y="3582"/>
                    <a:pt x="4885" y="3582"/>
                  </a:cubicBezTo>
                  <a:lnTo>
                    <a:pt x="5240" y="9849"/>
                  </a:lnTo>
                  <a:lnTo>
                    <a:pt x="519" y="9849"/>
                  </a:lnTo>
                  <a:cubicBezTo>
                    <a:pt x="378" y="9849"/>
                    <a:pt x="241" y="9909"/>
                    <a:pt x="144" y="10014"/>
                  </a:cubicBezTo>
                  <a:cubicBezTo>
                    <a:pt x="49" y="10119"/>
                    <a:pt x="1" y="10259"/>
                    <a:pt x="13" y="10399"/>
                  </a:cubicBezTo>
                  <a:cubicBezTo>
                    <a:pt x="78" y="11125"/>
                    <a:pt x="343" y="11816"/>
                    <a:pt x="783" y="12398"/>
                  </a:cubicBezTo>
                  <a:cubicBezTo>
                    <a:pt x="823" y="12451"/>
                    <a:pt x="884" y="12479"/>
                    <a:pt x="946" y="12479"/>
                  </a:cubicBezTo>
                  <a:cubicBezTo>
                    <a:pt x="989" y="12479"/>
                    <a:pt x="1033" y="12466"/>
                    <a:pt x="1069" y="12438"/>
                  </a:cubicBezTo>
                  <a:cubicBezTo>
                    <a:pt x="1160" y="12369"/>
                    <a:pt x="1178" y="12242"/>
                    <a:pt x="1110" y="12152"/>
                  </a:cubicBezTo>
                  <a:cubicBezTo>
                    <a:pt x="716" y="11631"/>
                    <a:pt x="478" y="11012"/>
                    <a:pt x="420" y="10363"/>
                  </a:cubicBezTo>
                  <a:cubicBezTo>
                    <a:pt x="417" y="10326"/>
                    <a:pt x="434" y="10301"/>
                    <a:pt x="445" y="10290"/>
                  </a:cubicBezTo>
                  <a:cubicBezTo>
                    <a:pt x="456" y="10278"/>
                    <a:pt x="481" y="10257"/>
                    <a:pt x="521" y="10257"/>
                  </a:cubicBezTo>
                  <a:lnTo>
                    <a:pt x="1075" y="10257"/>
                  </a:lnTo>
                  <a:cubicBezTo>
                    <a:pt x="1068" y="10257"/>
                    <a:pt x="1132" y="10652"/>
                    <a:pt x="1140" y="10688"/>
                  </a:cubicBezTo>
                  <a:cubicBezTo>
                    <a:pt x="1237" y="11106"/>
                    <a:pt x="1431" y="11500"/>
                    <a:pt x="1704" y="11835"/>
                  </a:cubicBezTo>
                  <a:cubicBezTo>
                    <a:pt x="1985" y="12181"/>
                    <a:pt x="2353" y="12464"/>
                    <a:pt x="2762" y="12643"/>
                  </a:cubicBezTo>
                  <a:cubicBezTo>
                    <a:pt x="3119" y="12798"/>
                    <a:pt x="3506" y="12876"/>
                    <a:pt x="3894" y="12876"/>
                  </a:cubicBezTo>
                  <a:cubicBezTo>
                    <a:pt x="4182" y="12876"/>
                    <a:pt x="4470" y="12833"/>
                    <a:pt x="4746" y="12746"/>
                  </a:cubicBezTo>
                  <a:cubicBezTo>
                    <a:pt x="4850" y="12713"/>
                    <a:pt x="4950" y="12674"/>
                    <a:pt x="5049" y="12630"/>
                  </a:cubicBezTo>
                  <a:cubicBezTo>
                    <a:pt x="5571" y="12396"/>
                    <a:pt x="6016" y="11998"/>
                    <a:pt x="6313" y="11508"/>
                  </a:cubicBezTo>
                  <a:cubicBezTo>
                    <a:pt x="6426" y="11321"/>
                    <a:pt x="6516" y="11122"/>
                    <a:pt x="6583" y="10914"/>
                  </a:cubicBezTo>
                  <a:cubicBezTo>
                    <a:pt x="6600" y="10861"/>
                    <a:pt x="6732" y="10257"/>
                    <a:pt x="6709" y="10257"/>
                  </a:cubicBezTo>
                  <a:lnTo>
                    <a:pt x="7265" y="10257"/>
                  </a:lnTo>
                  <a:cubicBezTo>
                    <a:pt x="7304" y="10257"/>
                    <a:pt x="7328" y="10278"/>
                    <a:pt x="7339" y="10290"/>
                  </a:cubicBezTo>
                  <a:cubicBezTo>
                    <a:pt x="7350" y="10303"/>
                    <a:pt x="7367" y="10326"/>
                    <a:pt x="7364" y="10363"/>
                  </a:cubicBezTo>
                  <a:cubicBezTo>
                    <a:pt x="7289" y="11227"/>
                    <a:pt x="6894" y="12028"/>
                    <a:pt x="6253" y="12619"/>
                  </a:cubicBezTo>
                  <a:cubicBezTo>
                    <a:pt x="5607" y="13212"/>
                    <a:pt x="4770" y="13538"/>
                    <a:pt x="3893" y="13538"/>
                  </a:cubicBezTo>
                  <a:cubicBezTo>
                    <a:pt x="3103" y="13538"/>
                    <a:pt x="2359" y="13281"/>
                    <a:pt x="1740" y="12795"/>
                  </a:cubicBezTo>
                  <a:cubicBezTo>
                    <a:pt x="1702" y="12765"/>
                    <a:pt x="1657" y="12751"/>
                    <a:pt x="1613" y="12751"/>
                  </a:cubicBezTo>
                  <a:cubicBezTo>
                    <a:pt x="1552" y="12751"/>
                    <a:pt x="1492" y="12777"/>
                    <a:pt x="1453" y="12828"/>
                  </a:cubicBezTo>
                  <a:cubicBezTo>
                    <a:pt x="1383" y="12918"/>
                    <a:pt x="1398" y="13045"/>
                    <a:pt x="1487" y="13116"/>
                  </a:cubicBezTo>
                  <a:cubicBezTo>
                    <a:pt x="2179" y="13659"/>
                    <a:pt x="3011" y="13947"/>
                    <a:pt x="3893" y="13947"/>
                  </a:cubicBezTo>
                  <a:cubicBezTo>
                    <a:pt x="4467" y="13947"/>
                    <a:pt x="5026" y="13823"/>
                    <a:pt x="5535" y="13586"/>
                  </a:cubicBezTo>
                  <a:cubicBezTo>
                    <a:pt x="5691" y="13804"/>
                    <a:pt x="5945" y="13947"/>
                    <a:pt x="6234" y="13947"/>
                  </a:cubicBezTo>
                  <a:lnTo>
                    <a:pt x="11586" y="13947"/>
                  </a:lnTo>
                  <a:cubicBezTo>
                    <a:pt x="12059" y="13947"/>
                    <a:pt x="12446" y="13562"/>
                    <a:pt x="12446" y="13089"/>
                  </a:cubicBezTo>
                  <a:lnTo>
                    <a:pt x="12446" y="12245"/>
                  </a:lnTo>
                  <a:lnTo>
                    <a:pt x="12935" y="3582"/>
                  </a:lnTo>
                  <a:lnTo>
                    <a:pt x="13104" y="575"/>
                  </a:lnTo>
                  <a:cubicBezTo>
                    <a:pt x="13114" y="425"/>
                    <a:pt x="13060" y="279"/>
                    <a:pt x="12958" y="171"/>
                  </a:cubicBezTo>
                  <a:cubicBezTo>
                    <a:pt x="12856" y="62"/>
                    <a:pt x="12712" y="1"/>
                    <a:pt x="125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911;p72">
              <a:extLst>
                <a:ext uri="{FF2B5EF4-FFF2-40B4-BE49-F238E27FC236}">
                  <a16:creationId xmlns:a16="http://schemas.microsoft.com/office/drawing/2014/main" id="{158D1CE9-C218-DD5F-AE2E-743635FF8D89}"/>
                </a:ext>
              </a:extLst>
            </p:cNvPr>
            <p:cNvSpPr/>
            <p:nvPr/>
          </p:nvSpPr>
          <p:spPr>
            <a:xfrm>
              <a:off x="3432030" y="3411275"/>
              <a:ext cx="11055" cy="11028"/>
            </a:xfrm>
            <a:custGeom>
              <a:avLst/>
              <a:gdLst/>
              <a:ahLst/>
              <a:cxnLst/>
              <a:rect l="l" t="t" r="r" b="b"/>
              <a:pathLst>
                <a:path w="410" h="409" extrusionOk="0">
                  <a:moveTo>
                    <a:pt x="205" y="0"/>
                  </a:moveTo>
                  <a:cubicBezTo>
                    <a:pt x="92" y="0"/>
                    <a:pt x="1" y="92"/>
                    <a:pt x="1" y="205"/>
                  </a:cubicBezTo>
                  <a:cubicBezTo>
                    <a:pt x="1" y="316"/>
                    <a:pt x="92" y="409"/>
                    <a:pt x="205" y="409"/>
                  </a:cubicBezTo>
                  <a:cubicBezTo>
                    <a:pt x="318" y="409"/>
                    <a:pt x="409" y="316"/>
                    <a:pt x="409" y="205"/>
                  </a:cubicBezTo>
                  <a:cubicBezTo>
                    <a:pt x="409" y="92"/>
                    <a:pt x="318"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12;p72">
              <a:extLst>
                <a:ext uri="{FF2B5EF4-FFF2-40B4-BE49-F238E27FC236}">
                  <a16:creationId xmlns:a16="http://schemas.microsoft.com/office/drawing/2014/main" id="{BEB17BC1-5934-DEEF-1A4B-1A3C35A2149C}"/>
                </a:ext>
              </a:extLst>
            </p:cNvPr>
            <p:cNvSpPr/>
            <p:nvPr/>
          </p:nvSpPr>
          <p:spPr>
            <a:xfrm>
              <a:off x="3406280" y="3516645"/>
              <a:ext cx="11028" cy="11028"/>
            </a:xfrm>
            <a:custGeom>
              <a:avLst/>
              <a:gdLst/>
              <a:ahLst/>
              <a:cxnLst/>
              <a:rect l="l" t="t" r="r" b="b"/>
              <a:pathLst>
                <a:path w="409" h="409" extrusionOk="0">
                  <a:moveTo>
                    <a:pt x="205" y="0"/>
                  </a:moveTo>
                  <a:cubicBezTo>
                    <a:pt x="93" y="0"/>
                    <a:pt x="0" y="92"/>
                    <a:pt x="0" y="205"/>
                  </a:cubicBezTo>
                  <a:cubicBezTo>
                    <a:pt x="0" y="318"/>
                    <a:pt x="93" y="409"/>
                    <a:pt x="205" y="409"/>
                  </a:cubicBezTo>
                  <a:cubicBezTo>
                    <a:pt x="318" y="409"/>
                    <a:pt x="409" y="318"/>
                    <a:pt x="409" y="205"/>
                  </a:cubicBezTo>
                  <a:cubicBezTo>
                    <a:pt x="409" y="92"/>
                    <a:pt x="318"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13;p72">
              <a:extLst>
                <a:ext uri="{FF2B5EF4-FFF2-40B4-BE49-F238E27FC236}">
                  <a16:creationId xmlns:a16="http://schemas.microsoft.com/office/drawing/2014/main" id="{9D34295C-9C3F-5DFB-23F5-8A63E53E35C5}"/>
                </a:ext>
              </a:extLst>
            </p:cNvPr>
            <p:cNvSpPr/>
            <p:nvPr/>
          </p:nvSpPr>
          <p:spPr>
            <a:xfrm>
              <a:off x="3327604" y="3408687"/>
              <a:ext cx="11028" cy="11055"/>
            </a:xfrm>
            <a:custGeom>
              <a:avLst/>
              <a:gdLst/>
              <a:ahLst/>
              <a:cxnLst/>
              <a:rect l="l" t="t" r="r" b="b"/>
              <a:pathLst>
                <a:path w="409" h="410" extrusionOk="0">
                  <a:moveTo>
                    <a:pt x="204" y="1"/>
                  </a:moveTo>
                  <a:cubicBezTo>
                    <a:pt x="91" y="1"/>
                    <a:pt x="0" y="92"/>
                    <a:pt x="0" y="205"/>
                  </a:cubicBezTo>
                  <a:cubicBezTo>
                    <a:pt x="0" y="318"/>
                    <a:pt x="91" y="409"/>
                    <a:pt x="204" y="409"/>
                  </a:cubicBezTo>
                  <a:cubicBezTo>
                    <a:pt x="318" y="409"/>
                    <a:pt x="409" y="318"/>
                    <a:pt x="409" y="205"/>
                  </a:cubicBezTo>
                  <a:cubicBezTo>
                    <a:pt x="409" y="92"/>
                    <a:pt x="318" y="1"/>
                    <a:pt x="2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14;p72">
              <a:extLst>
                <a:ext uri="{FF2B5EF4-FFF2-40B4-BE49-F238E27FC236}">
                  <a16:creationId xmlns:a16="http://schemas.microsoft.com/office/drawing/2014/main" id="{A00CE64D-FE62-A9B4-C039-D8084F3ECA56}"/>
                </a:ext>
              </a:extLst>
            </p:cNvPr>
            <p:cNvSpPr/>
            <p:nvPr/>
          </p:nvSpPr>
          <p:spPr>
            <a:xfrm>
              <a:off x="3360903" y="3436135"/>
              <a:ext cx="11028" cy="11055"/>
            </a:xfrm>
            <a:custGeom>
              <a:avLst/>
              <a:gdLst/>
              <a:ahLst/>
              <a:cxnLst/>
              <a:rect l="l" t="t" r="r" b="b"/>
              <a:pathLst>
                <a:path w="409" h="410" extrusionOk="0">
                  <a:moveTo>
                    <a:pt x="205" y="1"/>
                  </a:moveTo>
                  <a:cubicBezTo>
                    <a:pt x="91" y="1"/>
                    <a:pt x="0" y="92"/>
                    <a:pt x="0" y="205"/>
                  </a:cubicBezTo>
                  <a:cubicBezTo>
                    <a:pt x="0" y="317"/>
                    <a:pt x="91" y="409"/>
                    <a:pt x="205" y="409"/>
                  </a:cubicBezTo>
                  <a:cubicBezTo>
                    <a:pt x="318" y="409"/>
                    <a:pt x="409" y="317"/>
                    <a:pt x="409" y="205"/>
                  </a:cubicBezTo>
                  <a:cubicBezTo>
                    <a:pt x="409" y="92"/>
                    <a:pt x="316"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15;p72">
              <a:extLst>
                <a:ext uri="{FF2B5EF4-FFF2-40B4-BE49-F238E27FC236}">
                  <a16:creationId xmlns:a16="http://schemas.microsoft.com/office/drawing/2014/main" id="{3CB959B2-4439-96C8-3130-E316EF24197B}"/>
                </a:ext>
              </a:extLst>
            </p:cNvPr>
            <p:cNvSpPr/>
            <p:nvPr/>
          </p:nvSpPr>
          <p:spPr>
            <a:xfrm>
              <a:off x="3389240" y="3422276"/>
              <a:ext cx="11055" cy="11055"/>
            </a:xfrm>
            <a:custGeom>
              <a:avLst/>
              <a:gdLst/>
              <a:ahLst/>
              <a:cxnLst/>
              <a:rect l="l" t="t" r="r" b="b"/>
              <a:pathLst>
                <a:path w="410" h="410" extrusionOk="0">
                  <a:moveTo>
                    <a:pt x="205" y="1"/>
                  </a:moveTo>
                  <a:cubicBezTo>
                    <a:pt x="93" y="1"/>
                    <a:pt x="1" y="92"/>
                    <a:pt x="1" y="205"/>
                  </a:cubicBezTo>
                  <a:cubicBezTo>
                    <a:pt x="1" y="317"/>
                    <a:pt x="93" y="410"/>
                    <a:pt x="205" y="410"/>
                  </a:cubicBezTo>
                  <a:cubicBezTo>
                    <a:pt x="318" y="410"/>
                    <a:pt x="409" y="317"/>
                    <a:pt x="409" y="205"/>
                  </a:cubicBezTo>
                  <a:cubicBezTo>
                    <a:pt x="409" y="92"/>
                    <a:pt x="318"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16;p72">
              <a:extLst>
                <a:ext uri="{FF2B5EF4-FFF2-40B4-BE49-F238E27FC236}">
                  <a16:creationId xmlns:a16="http://schemas.microsoft.com/office/drawing/2014/main" id="{CD543F1B-3B74-DE32-4813-02A1E5DA043E}"/>
                </a:ext>
              </a:extLst>
            </p:cNvPr>
            <p:cNvSpPr/>
            <p:nvPr/>
          </p:nvSpPr>
          <p:spPr>
            <a:xfrm>
              <a:off x="3316576" y="3458568"/>
              <a:ext cx="11055" cy="11028"/>
            </a:xfrm>
            <a:custGeom>
              <a:avLst/>
              <a:gdLst/>
              <a:ahLst/>
              <a:cxnLst/>
              <a:rect l="l" t="t" r="r" b="b"/>
              <a:pathLst>
                <a:path w="410" h="409" extrusionOk="0">
                  <a:moveTo>
                    <a:pt x="205" y="0"/>
                  </a:moveTo>
                  <a:cubicBezTo>
                    <a:pt x="92" y="0"/>
                    <a:pt x="1" y="91"/>
                    <a:pt x="1" y="204"/>
                  </a:cubicBezTo>
                  <a:cubicBezTo>
                    <a:pt x="1" y="317"/>
                    <a:pt x="92" y="409"/>
                    <a:pt x="205" y="409"/>
                  </a:cubicBezTo>
                  <a:cubicBezTo>
                    <a:pt x="318" y="409"/>
                    <a:pt x="409" y="317"/>
                    <a:pt x="409" y="204"/>
                  </a:cubicBezTo>
                  <a:cubicBezTo>
                    <a:pt x="409" y="91"/>
                    <a:pt x="318"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17;p72">
              <a:extLst>
                <a:ext uri="{FF2B5EF4-FFF2-40B4-BE49-F238E27FC236}">
                  <a16:creationId xmlns:a16="http://schemas.microsoft.com/office/drawing/2014/main" id="{7F9BB1CD-C53B-1198-7CD1-3C9E0EE4500C}"/>
                </a:ext>
              </a:extLst>
            </p:cNvPr>
            <p:cNvSpPr/>
            <p:nvPr/>
          </p:nvSpPr>
          <p:spPr>
            <a:xfrm>
              <a:off x="3434618" y="3447162"/>
              <a:ext cx="11055" cy="11028"/>
            </a:xfrm>
            <a:custGeom>
              <a:avLst/>
              <a:gdLst/>
              <a:ahLst/>
              <a:cxnLst/>
              <a:rect l="l" t="t" r="r" b="b"/>
              <a:pathLst>
                <a:path w="410" h="409" extrusionOk="0">
                  <a:moveTo>
                    <a:pt x="205" y="0"/>
                  </a:moveTo>
                  <a:cubicBezTo>
                    <a:pt x="92" y="0"/>
                    <a:pt x="0" y="92"/>
                    <a:pt x="0" y="205"/>
                  </a:cubicBezTo>
                  <a:cubicBezTo>
                    <a:pt x="0" y="316"/>
                    <a:pt x="92" y="409"/>
                    <a:pt x="205" y="409"/>
                  </a:cubicBezTo>
                  <a:cubicBezTo>
                    <a:pt x="318" y="409"/>
                    <a:pt x="409" y="316"/>
                    <a:pt x="409" y="205"/>
                  </a:cubicBezTo>
                  <a:cubicBezTo>
                    <a:pt x="409" y="92"/>
                    <a:pt x="318"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18;p72">
              <a:extLst>
                <a:ext uri="{FF2B5EF4-FFF2-40B4-BE49-F238E27FC236}">
                  <a16:creationId xmlns:a16="http://schemas.microsoft.com/office/drawing/2014/main" id="{B06C3C61-2BE3-28CB-41B0-2280559F2411}"/>
                </a:ext>
              </a:extLst>
            </p:cNvPr>
            <p:cNvSpPr/>
            <p:nvPr/>
          </p:nvSpPr>
          <p:spPr>
            <a:xfrm>
              <a:off x="3355375" y="3486905"/>
              <a:ext cx="11055" cy="11028"/>
            </a:xfrm>
            <a:custGeom>
              <a:avLst/>
              <a:gdLst/>
              <a:ahLst/>
              <a:cxnLst/>
              <a:rect l="l" t="t" r="r" b="b"/>
              <a:pathLst>
                <a:path w="410" h="409" extrusionOk="0">
                  <a:moveTo>
                    <a:pt x="205" y="0"/>
                  </a:moveTo>
                  <a:cubicBezTo>
                    <a:pt x="92" y="0"/>
                    <a:pt x="1" y="91"/>
                    <a:pt x="1" y="205"/>
                  </a:cubicBezTo>
                  <a:cubicBezTo>
                    <a:pt x="1" y="318"/>
                    <a:pt x="92" y="409"/>
                    <a:pt x="205" y="409"/>
                  </a:cubicBezTo>
                  <a:cubicBezTo>
                    <a:pt x="318" y="409"/>
                    <a:pt x="410" y="318"/>
                    <a:pt x="410" y="205"/>
                  </a:cubicBezTo>
                  <a:cubicBezTo>
                    <a:pt x="410" y="91"/>
                    <a:pt x="318"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 name="Google Shape;354;p44">
            <a:extLst>
              <a:ext uri="{FF2B5EF4-FFF2-40B4-BE49-F238E27FC236}">
                <a16:creationId xmlns:a16="http://schemas.microsoft.com/office/drawing/2014/main" id="{45B5BFCF-8F0A-A826-8E61-7F093D772B59}"/>
              </a:ext>
            </a:extLst>
          </p:cNvPr>
          <p:cNvPicPr preferRelativeResize="0"/>
          <p:nvPr/>
        </p:nvPicPr>
        <p:blipFill rotWithShape="1">
          <a:blip r:embed="rId3">
            <a:alphaModFix/>
          </a:blip>
          <a:srcRect l="2739" t="35850" r="64452" b="35154"/>
          <a:stretch/>
        </p:blipFill>
        <p:spPr>
          <a:xfrm>
            <a:off x="2963402" y="1987830"/>
            <a:ext cx="1308654" cy="1114200"/>
          </a:xfrm>
          <a:prstGeom prst="rect">
            <a:avLst/>
          </a:prstGeom>
          <a:noFill/>
          <a:ln>
            <a:noFill/>
          </a:ln>
        </p:spPr>
      </p:pic>
      <p:pic>
        <p:nvPicPr>
          <p:cNvPr id="18" name="Google Shape;354;p44">
            <a:extLst>
              <a:ext uri="{FF2B5EF4-FFF2-40B4-BE49-F238E27FC236}">
                <a16:creationId xmlns:a16="http://schemas.microsoft.com/office/drawing/2014/main" id="{F7BE82D3-2EC0-C4AA-720E-FDA59F4FA1B0}"/>
              </a:ext>
            </a:extLst>
          </p:cNvPr>
          <p:cNvPicPr preferRelativeResize="0"/>
          <p:nvPr/>
        </p:nvPicPr>
        <p:blipFill rotWithShape="1">
          <a:blip r:embed="rId3">
            <a:alphaModFix/>
          </a:blip>
          <a:srcRect l="2739" t="35850" r="64452" b="35154"/>
          <a:stretch/>
        </p:blipFill>
        <p:spPr>
          <a:xfrm>
            <a:off x="6213810" y="1959834"/>
            <a:ext cx="1308654" cy="1114200"/>
          </a:xfrm>
          <a:prstGeom prst="rect">
            <a:avLst/>
          </a:prstGeom>
          <a:noFill/>
          <a:ln>
            <a:noFill/>
          </a:ln>
        </p:spPr>
      </p:pic>
      <p:pic>
        <p:nvPicPr>
          <p:cNvPr id="19" name="Google Shape;354;p44">
            <a:extLst>
              <a:ext uri="{FF2B5EF4-FFF2-40B4-BE49-F238E27FC236}">
                <a16:creationId xmlns:a16="http://schemas.microsoft.com/office/drawing/2014/main" id="{3AD5814A-70B6-A7DA-0E6D-04285C67ED17}"/>
              </a:ext>
            </a:extLst>
          </p:cNvPr>
          <p:cNvPicPr preferRelativeResize="0"/>
          <p:nvPr/>
        </p:nvPicPr>
        <p:blipFill rotWithShape="1">
          <a:blip r:embed="rId3">
            <a:alphaModFix/>
          </a:blip>
          <a:srcRect l="2739" t="35850" r="64452" b="35154"/>
          <a:stretch/>
        </p:blipFill>
        <p:spPr>
          <a:xfrm>
            <a:off x="7623789" y="850402"/>
            <a:ext cx="1308654" cy="1114200"/>
          </a:xfrm>
          <a:prstGeom prst="rect">
            <a:avLst/>
          </a:prstGeom>
          <a:noFill/>
          <a:ln>
            <a:noFill/>
          </a:ln>
        </p:spPr>
      </p:pic>
      <p:sp>
        <p:nvSpPr>
          <p:cNvPr id="25" name="Google Shape;390;p46">
            <a:extLst>
              <a:ext uri="{FF2B5EF4-FFF2-40B4-BE49-F238E27FC236}">
                <a16:creationId xmlns:a16="http://schemas.microsoft.com/office/drawing/2014/main" id="{F08DE622-1CBC-B556-B7C3-2BD85EF9DBD6}"/>
              </a:ext>
            </a:extLst>
          </p:cNvPr>
          <p:cNvSpPr txBox="1">
            <a:spLocks/>
          </p:cNvSpPr>
          <p:nvPr/>
        </p:nvSpPr>
        <p:spPr>
          <a:xfrm>
            <a:off x="180142" y="3289884"/>
            <a:ext cx="8656042" cy="66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1600"/>
              </a:spcBef>
              <a:spcAft>
                <a:spcPts val="160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marL="285750" indent="-285750" algn="l">
              <a:buFont typeface="Wingdings" panose="05000000000000000000" pitchFamily="2" charset="2"/>
              <a:buChar char="v"/>
            </a:pPr>
            <a:r>
              <a:rPr lang="en-US" dirty="0"/>
              <a:t>These essential oils have been found to affect some behavior due to the direct and intrinsic ability to affect the central nervous system, reducing feelings of “low energy” and in some cases improving an individual’s mental health by decreasing anxiety and stress related symptoms. </a:t>
            </a:r>
          </a:p>
        </p:txBody>
      </p:sp>
      <p:grpSp>
        <p:nvGrpSpPr>
          <p:cNvPr id="36" name="Google Shape;371;p45">
            <a:extLst>
              <a:ext uri="{FF2B5EF4-FFF2-40B4-BE49-F238E27FC236}">
                <a16:creationId xmlns:a16="http://schemas.microsoft.com/office/drawing/2014/main" id="{8270186C-0AF4-4BE3-9025-2DD054DD9466}"/>
              </a:ext>
            </a:extLst>
          </p:cNvPr>
          <p:cNvGrpSpPr/>
          <p:nvPr/>
        </p:nvGrpSpPr>
        <p:grpSpPr>
          <a:xfrm>
            <a:off x="3319474" y="2354112"/>
            <a:ext cx="514468" cy="534550"/>
            <a:chOff x="1544385" y="3896627"/>
            <a:chExt cx="361945" cy="376073"/>
          </a:xfrm>
        </p:grpSpPr>
        <p:sp>
          <p:nvSpPr>
            <p:cNvPr id="37" name="Google Shape;372;p45">
              <a:extLst>
                <a:ext uri="{FF2B5EF4-FFF2-40B4-BE49-F238E27FC236}">
                  <a16:creationId xmlns:a16="http://schemas.microsoft.com/office/drawing/2014/main" id="{E350DB48-E9E9-7CA7-AF6C-1CEB7A912121}"/>
                </a:ext>
              </a:extLst>
            </p:cNvPr>
            <p:cNvSpPr/>
            <p:nvPr/>
          </p:nvSpPr>
          <p:spPr>
            <a:xfrm>
              <a:off x="1544385" y="3896654"/>
              <a:ext cx="361945" cy="376046"/>
            </a:xfrm>
            <a:custGeom>
              <a:avLst/>
              <a:gdLst/>
              <a:ahLst/>
              <a:cxnLst/>
              <a:rect l="l" t="t" r="r" b="b"/>
              <a:pathLst>
                <a:path w="13424" h="13947" extrusionOk="0">
                  <a:moveTo>
                    <a:pt x="12907" y="4991"/>
                  </a:moveTo>
                  <a:cubicBezTo>
                    <a:pt x="12966" y="4991"/>
                    <a:pt x="13015" y="5039"/>
                    <a:pt x="13015" y="5098"/>
                  </a:cubicBezTo>
                  <a:lnTo>
                    <a:pt x="13015" y="5894"/>
                  </a:lnTo>
                  <a:cubicBezTo>
                    <a:pt x="13015" y="5954"/>
                    <a:pt x="12966" y="6001"/>
                    <a:pt x="12907" y="6001"/>
                  </a:cubicBezTo>
                  <a:lnTo>
                    <a:pt x="518" y="6001"/>
                  </a:lnTo>
                  <a:cubicBezTo>
                    <a:pt x="458" y="6001"/>
                    <a:pt x="409" y="5954"/>
                    <a:pt x="409" y="5894"/>
                  </a:cubicBezTo>
                  <a:lnTo>
                    <a:pt x="409" y="5098"/>
                  </a:lnTo>
                  <a:cubicBezTo>
                    <a:pt x="409" y="5039"/>
                    <a:pt x="458" y="4991"/>
                    <a:pt x="518" y="4991"/>
                  </a:cubicBezTo>
                  <a:close/>
                  <a:moveTo>
                    <a:pt x="8612" y="12411"/>
                  </a:moveTo>
                  <a:lnTo>
                    <a:pt x="8612" y="13270"/>
                  </a:lnTo>
                  <a:cubicBezTo>
                    <a:pt x="8612" y="13418"/>
                    <a:pt x="8491" y="13537"/>
                    <a:pt x="8343" y="13537"/>
                  </a:cubicBezTo>
                  <a:lnTo>
                    <a:pt x="5081" y="13537"/>
                  </a:lnTo>
                  <a:cubicBezTo>
                    <a:pt x="4933" y="13537"/>
                    <a:pt x="4812" y="13416"/>
                    <a:pt x="4812" y="13270"/>
                  </a:cubicBezTo>
                  <a:lnTo>
                    <a:pt x="4812" y="12411"/>
                  </a:lnTo>
                  <a:close/>
                  <a:moveTo>
                    <a:pt x="10573" y="0"/>
                  </a:moveTo>
                  <a:cubicBezTo>
                    <a:pt x="10166" y="0"/>
                    <a:pt x="9797" y="223"/>
                    <a:pt x="9607" y="583"/>
                  </a:cubicBezTo>
                  <a:cubicBezTo>
                    <a:pt x="9585" y="624"/>
                    <a:pt x="9566" y="668"/>
                    <a:pt x="9547" y="721"/>
                  </a:cubicBezTo>
                  <a:cubicBezTo>
                    <a:pt x="9547" y="721"/>
                    <a:pt x="9547" y="723"/>
                    <a:pt x="9547" y="724"/>
                  </a:cubicBezTo>
                  <a:lnTo>
                    <a:pt x="9195" y="1755"/>
                  </a:lnTo>
                  <a:cubicBezTo>
                    <a:pt x="9159" y="1862"/>
                    <a:pt x="9215" y="1978"/>
                    <a:pt x="9322" y="2015"/>
                  </a:cubicBezTo>
                  <a:cubicBezTo>
                    <a:pt x="9344" y="2022"/>
                    <a:pt x="9366" y="2025"/>
                    <a:pt x="9388" y="2025"/>
                  </a:cubicBezTo>
                  <a:cubicBezTo>
                    <a:pt x="9473" y="2025"/>
                    <a:pt x="9551" y="1972"/>
                    <a:pt x="9581" y="1887"/>
                  </a:cubicBezTo>
                  <a:lnTo>
                    <a:pt x="9932" y="856"/>
                  </a:lnTo>
                  <a:cubicBezTo>
                    <a:pt x="9944" y="823"/>
                    <a:pt x="9955" y="797"/>
                    <a:pt x="9968" y="773"/>
                  </a:cubicBezTo>
                  <a:cubicBezTo>
                    <a:pt x="10086" y="548"/>
                    <a:pt x="10318" y="407"/>
                    <a:pt x="10573" y="407"/>
                  </a:cubicBezTo>
                  <a:cubicBezTo>
                    <a:pt x="10933" y="407"/>
                    <a:pt x="11233" y="687"/>
                    <a:pt x="11257" y="1045"/>
                  </a:cubicBezTo>
                  <a:cubicBezTo>
                    <a:pt x="11260" y="1083"/>
                    <a:pt x="11258" y="1124"/>
                    <a:pt x="11252" y="1174"/>
                  </a:cubicBezTo>
                  <a:lnTo>
                    <a:pt x="10752" y="4582"/>
                  </a:lnTo>
                  <a:lnTo>
                    <a:pt x="8662" y="4582"/>
                  </a:lnTo>
                  <a:lnTo>
                    <a:pt x="9275" y="2783"/>
                  </a:lnTo>
                  <a:cubicBezTo>
                    <a:pt x="9311" y="2678"/>
                    <a:pt x="9255" y="2561"/>
                    <a:pt x="9148" y="2525"/>
                  </a:cubicBezTo>
                  <a:cubicBezTo>
                    <a:pt x="9126" y="2517"/>
                    <a:pt x="9103" y="2514"/>
                    <a:pt x="9081" y="2514"/>
                  </a:cubicBezTo>
                  <a:cubicBezTo>
                    <a:pt x="8996" y="2514"/>
                    <a:pt x="8917" y="2568"/>
                    <a:pt x="8888" y="2653"/>
                  </a:cubicBezTo>
                  <a:lnTo>
                    <a:pt x="8230" y="4582"/>
                  </a:lnTo>
                  <a:lnTo>
                    <a:pt x="518" y="4582"/>
                  </a:lnTo>
                  <a:cubicBezTo>
                    <a:pt x="233" y="4582"/>
                    <a:pt x="1" y="4813"/>
                    <a:pt x="1" y="5098"/>
                  </a:cubicBezTo>
                  <a:lnTo>
                    <a:pt x="1" y="5894"/>
                  </a:lnTo>
                  <a:cubicBezTo>
                    <a:pt x="1" y="6179"/>
                    <a:pt x="233" y="6410"/>
                    <a:pt x="518" y="6410"/>
                  </a:cubicBezTo>
                  <a:lnTo>
                    <a:pt x="603" y="6410"/>
                  </a:lnTo>
                  <a:cubicBezTo>
                    <a:pt x="636" y="6787"/>
                    <a:pt x="749" y="7657"/>
                    <a:pt x="1127" y="8655"/>
                  </a:cubicBezTo>
                  <a:cubicBezTo>
                    <a:pt x="1158" y="8736"/>
                    <a:pt x="1235" y="8787"/>
                    <a:pt x="1317" y="8787"/>
                  </a:cubicBezTo>
                  <a:cubicBezTo>
                    <a:pt x="1341" y="8787"/>
                    <a:pt x="1366" y="8782"/>
                    <a:pt x="1390" y="8773"/>
                  </a:cubicBezTo>
                  <a:cubicBezTo>
                    <a:pt x="1497" y="8734"/>
                    <a:pt x="1549" y="8616"/>
                    <a:pt x="1509" y="8511"/>
                  </a:cubicBezTo>
                  <a:cubicBezTo>
                    <a:pt x="1162" y="7596"/>
                    <a:pt x="1049" y="6781"/>
                    <a:pt x="1013" y="6410"/>
                  </a:cubicBezTo>
                  <a:lnTo>
                    <a:pt x="12412" y="6410"/>
                  </a:lnTo>
                  <a:cubicBezTo>
                    <a:pt x="12375" y="6781"/>
                    <a:pt x="12262" y="7601"/>
                    <a:pt x="11910" y="8523"/>
                  </a:cubicBezTo>
                  <a:cubicBezTo>
                    <a:pt x="11632" y="9255"/>
                    <a:pt x="11260" y="9904"/>
                    <a:pt x="10806" y="10451"/>
                  </a:cubicBezTo>
                  <a:cubicBezTo>
                    <a:pt x="10249" y="11122"/>
                    <a:pt x="9566" y="11644"/>
                    <a:pt x="8772" y="12002"/>
                  </a:cubicBezTo>
                  <a:lnTo>
                    <a:pt x="4652" y="12002"/>
                  </a:lnTo>
                  <a:cubicBezTo>
                    <a:pt x="3464" y="11466"/>
                    <a:pt x="2535" y="10575"/>
                    <a:pt x="1888" y="9353"/>
                  </a:cubicBezTo>
                  <a:cubicBezTo>
                    <a:pt x="1852" y="9284"/>
                    <a:pt x="1781" y="9245"/>
                    <a:pt x="1708" y="9245"/>
                  </a:cubicBezTo>
                  <a:cubicBezTo>
                    <a:pt x="1675" y="9245"/>
                    <a:pt x="1643" y="9252"/>
                    <a:pt x="1613" y="9268"/>
                  </a:cubicBezTo>
                  <a:cubicBezTo>
                    <a:pt x="1514" y="9321"/>
                    <a:pt x="1475" y="9446"/>
                    <a:pt x="1528" y="9545"/>
                  </a:cubicBezTo>
                  <a:cubicBezTo>
                    <a:pt x="2204" y="10821"/>
                    <a:pt x="3172" y="11760"/>
                    <a:pt x="4405" y="12339"/>
                  </a:cubicBezTo>
                  <a:lnTo>
                    <a:pt x="4405" y="13269"/>
                  </a:lnTo>
                  <a:cubicBezTo>
                    <a:pt x="4405" y="13643"/>
                    <a:pt x="4709" y="13946"/>
                    <a:pt x="5081" y="13946"/>
                  </a:cubicBezTo>
                  <a:lnTo>
                    <a:pt x="8343" y="13946"/>
                  </a:lnTo>
                  <a:cubicBezTo>
                    <a:pt x="8716" y="13946"/>
                    <a:pt x="9019" y="13643"/>
                    <a:pt x="9019" y="13269"/>
                  </a:cubicBezTo>
                  <a:lnTo>
                    <a:pt x="9019" y="12337"/>
                  </a:lnTo>
                  <a:cubicBezTo>
                    <a:pt x="9834" y="11955"/>
                    <a:pt x="10542" y="11410"/>
                    <a:pt x="11120" y="10712"/>
                  </a:cubicBezTo>
                  <a:cubicBezTo>
                    <a:pt x="11602" y="10129"/>
                    <a:pt x="11997" y="9442"/>
                    <a:pt x="12292" y="8668"/>
                  </a:cubicBezTo>
                  <a:cubicBezTo>
                    <a:pt x="12674" y="7665"/>
                    <a:pt x="12789" y="6788"/>
                    <a:pt x="12822" y="6410"/>
                  </a:cubicBezTo>
                  <a:lnTo>
                    <a:pt x="12907" y="6410"/>
                  </a:lnTo>
                  <a:cubicBezTo>
                    <a:pt x="13191" y="6410"/>
                    <a:pt x="13423" y="6179"/>
                    <a:pt x="13423" y="5894"/>
                  </a:cubicBezTo>
                  <a:lnTo>
                    <a:pt x="13423" y="5098"/>
                  </a:lnTo>
                  <a:cubicBezTo>
                    <a:pt x="13423" y="4813"/>
                    <a:pt x="13191" y="4582"/>
                    <a:pt x="12907" y="4582"/>
                  </a:cubicBezTo>
                  <a:lnTo>
                    <a:pt x="11164" y="4582"/>
                  </a:lnTo>
                  <a:lnTo>
                    <a:pt x="11656" y="1230"/>
                  </a:lnTo>
                  <a:cubicBezTo>
                    <a:pt x="11656" y="1229"/>
                    <a:pt x="11656" y="1227"/>
                    <a:pt x="11657" y="1226"/>
                  </a:cubicBezTo>
                  <a:cubicBezTo>
                    <a:pt x="11667" y="1150"/>
                    <a:pt x="11668" y="1081"/>
                    <a:pt x="11664" y="1017"/>
                  </a:cubicBezTo>
                  <a:cubicBezTo>
                    <a:pt x="11626" y="446"/>
                    <a:pt x="11147" y="0"/>
                    <a:pt x="105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73;p45">
              <a:extLst>
                <a:ext uri="{FF2B5EF4-FFF2-40B4-BE49-F238E27FC236}">
                  <a16:creationId xmlns:a16="http://schemas.microsoft.com/office/drawing/2014/main" id="{41486B1F-19AC-1466-3FC4-9C5E2CD96166}"/>
                </a:ext>
              </a:extLst>
            </p:cNvPr>
            <p:cNvSpPr/>
            <p:nvPr/>
          </p:nvSpPr>
          <p:spPr>
            <a:xfrm>
              <a:off x="1634089" y="3896627"/>
              <a:ext cx="111948" cy="107365"/>
            </a:xfrm>
            <a:custGeom>
              <a:avLst/>
              <a:gdLst/>
              <a:ahLst/>
              <a:cxnLst/>
              <a:rect l="l" t="t" r="r" b="b"/>
              <a:pathLst>
                <a:path w="4152" h="3982" extrusionOk="0">
                  <a:moveTo>
                    <a:pt x="417" y="411"/>
                  </a:moveTo>
                  <a:lnTo>
                    <a:pt x="417" y="411"/>
                  </a:lnTo>
                  <a:cubicBezTo>
                    <a:pt x="758" y="425"/>
                    <a:pt x="1091" y="446"/>
                    <a:pt x="1424" y="513"/>
                  </a:cubicBezTo>
                  <a:cubicBezTo>
                    <a:pt x="1944" y="619"/>
                    <a:pt x="2395" y="784"/>
                    <a:pt x="2768" y="1007"/>
                  </a:cubicBezTo>
                  <a:cubicBezTo>
                    <a:pt x="3230" y="1283"/>
                    <a:pt x="3753" y="1797"/>
                    <a:pt x="3613" y="2676"/>
                  </a:cubicBezTo>
                  <a:cubicBezTo>
                    <a:pt x="3552" y="3065"/>
                    <a:pt x="3156" y="3472"/>
                    <a:pt x="2768" y="3545"/>
                  </a:cubicBezTo>
                  <a:cubicBezTo>
                    <a:pt x="2658" y="3565"/>
                    <a:pt x="2553" y="3574"/>
                    <a:pt x="2453" y="3574"/>
                  </a:cubicBezTo>
                  <a:cubicBezTo>
                    <a:pt x="1152" y="3574"/>
                    <a:pt x="670" y="1947"/>
                    <a:pt x="547" y="1415"/>
                  </a:cubicBezTo>
                  <a:cubicBezTo>
                    <a:pt x="481" y="1126"/>
                    <a:pt x="440" y="834"/>
                    <a:pt x="426" y="545"/>
                  </a:cubicBezTo>
                  <a:cubicBezTo>
                    <a:pt x="425" y="527"/>
                    <a:pt x="421" y="472"/>
                    <a:pt x="417" y="411"/>
                  </a:cubicBezTo>
                  <a:close/>
                  <a:moveTo>
                    <a:pt x="369" y="1"/>
                  </a:moveTo>
                  <a:cubicBezTo>
                    <a:pt x="273" y="1"/>
                    <a:pt x="179" y="41"/>
                    <a:pt x="110" y="111"/>
                  </a:cubicBezTo>
                  <a:cubicBezTo>
                    <a:pt x="38" y="185"/>
                    <a:pt x="0" y="287"/>
                    <a:pt x="7" y="389"/>
                  </a:cubicBezTo>
                  <a:cubicBezTo>
                    <a:pt x="32" y="765"/>
                    <a:pt x="65" y="1137"/>
                    <a:pt x="150" y="1506"/>
                  </a:cubicBezTo>
                  <a:cubicBezTo>
                    <a:pt x="315" y="2226"/>
                    <a:pt x="613" y="2858"/>
                    <a:pt x="990" y="3284"/>
                  </a:cubicBezTo>
                  <a:cubicBezTo>
                    <a:pt x="1394" y="3744"/>
                    <a:pt x="1894" y="3981"/>
                    <a:pt x="2448" y="3981"/>
                  </a:cubicBezTo>
                  <a:cubicBezTo>
                    <a:pt x="2450" y="3981"/>
                    <a:pt x="2451" y="3981"/>
                    <a:pt x="2453" y="3981"/>
                  </a:cubicBezTo>
                  <a:cubicBezTo>
                    <a:pt x="2581" y="3981"/>
                    <a:pt x="2709" y="3970"/>
                    <a:pt x="2841" y="3945"/>
                  </a:cubicBezTo>
                  <a:cubicBezTo>
                    <a:pt x="3401" y="3842"/>
                    <a:pt x="3927" y="3299"/>
                    <a:pt x="4017" y="2738"/>
                  </a:cubicBezTo>
                  <a:cubicBezTo>
                    <a:pt x="4152" y="1879"/>
                    <a:pt x="3784" y="1139"/>
                    <a:pt x="2977" y="656"/>
                  </a:cubicBezTo>
                  <a:cubicBezTo>
                    <a:pt x="2565" y="410"/>
                    <a:pt x="2070" y="227"/>
                    <a:pt x="1506" y="113"/>
                  </a:cubicBezTo>
                  <a:cubicBezTo>
                    <a:pt x="1127" y="37"/>
                    <a:pt x="745" y="15"/>
                    <a:pt x="385" y="1"/>
                  </a:cubicBezTo>
                  <a:cubicBezTo>
                    <a:pt x="380" y="1"/>
                    <a:pt x="375" y="1"/>
                    <a:pt x="3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74;p45">
              <a:extLst>
                <a:ext uri="{FF2B5EF4-FFF2-40B4-BE49-F238E27FC236}">
                  <a16:creationId xmlns:a16="http://schemas.microsoft.com/office/drawing/2014/main" id="{99644E9E-715B-A862-DB43-915D4A766DBD}"/>
                </a:ext>
              </a:extLst>
            </p:cNvPr>
            <p:cNvSpPr/>
            <p:nvPr/>
          </p:nvSpPr>
          <p:spPr>
            <a:xfrm>
              <a:off x="1664287" y="3925046"/>
              <a:ext cx="50501" cy="49827"/>
            </a:xfrm>
            <a:custGeom>
              <a:avLst/>
              <a:gdLst/>
              <a:ahLst/>
              <a:cxnLst/>
              <a:rect l="l" t="t" r="r" b="b"/>
              <a:pathLst>
                <a:path w="1873" h="1848" extrusionOk="0">
                  <a:moveTo>
                    <a:pt x="1080" y="0"/>
                  </a:moveTo>
                  <a:cubicBezTo>
                    <a:pt x="1066" y="0"/>
                    <a:pt x="1052" y="2"/>
                    <a:pt x="1038" y="5"/>
                  </a:cubicBezTo>
                  <a:cubicBezTo>
                    <a:pt x="928" y="28"/>
                    <a:pt x="859" y="137"/>
                    <a:pt x="882" y="247"/>
                  </a:cubicBezTo>
                  <a:cubicBezTo>
                    <a:pt x="904" y="353"/>
                    <a:pt x="885" y="460"/>
                    <a:pt x="854" y="550"/>
                  </a:cubicBezTo>
                  <a:lnTo>
                    <a:pt x="370" y="61"/>
                  </a:lnTo>
                  <a:cubicBezTo>
                    <a:pt x="330" y="21"/>
                    <a:pt x="277" y="0"/>
                    <a:pt x="224" y="0"/>
                  </a:cubicBezTo>
                  <a:cubicBezTo>
                    <a:pt x="172" y="0"/>
                    <a:pt x="121" y="20"/>
                    <a:pt x="81" y="60"/>
                  </a:cubicBezTo>
                  <a:cubicBezTo>
                    <a:pt x="1" y="138"/>
                    <a:pt x="1" y="267"/>
                    <a:pt x="79" y="347"/>
                  </a:cubicBezTo>
                  <a:lnTo>
                    <a:pt x="1002" y="1281"/>
                  </a:lnTo>
                  <a:cubicBezTo>
                    <a:pt x="956" y="1290"/>
                    <a:pt x="906" y="1297"/>
                    <a:pt x="855" y="1297"/>
                  </a:cubicBezTo>
                  <a:cubicBezTo>
                    <a:pt x="808" y="1297"/>
                    <a:pt x="759" y="1291"/>
                    <a:pt x="711" y="1276"/>
                  </a:cubicBezTo>
                  <a:cubicBezTo>
                    <a:pt x="691" y="1270"/>
                    <a:pt x="670" y="1267"/>
                    <a:pt x="650" y="1267"/>
                  </a:cubicBezTo>
                  <a:cubicBezTo>
                    <a:pt x="563" y="1267"/>
                    <a:pt x="482" y="1322"/>
                    <a:pt x="455" y="1409"/>
                  </a:cubicBezTo>
                  <a:cubicBezTo>
                    <a:pt x="422" y="1518"/>
                    <a:pt x="482" y="1633"/>
                    <a:pt x="588" y="1666"/>
                  </a:cubicBezTo>
                  <a:cubicBezTo>
                    <a:pt x="678" y="1694"/>
                    <a:pt x="768" y="1705"/>
                    <a:pt x="852" y="1705"/>
                  </a:cubicBezTo>
                  <a:cubicBezTo>
                    <a:pt x="1039" y="1705"/>
                    <a:pt x="1208" y="1650"/>
                    <a:pt x="1321" y="1603"/>
                  </a:cubicBezTo>
                  <a:lnTo>
                    <a:pt x="1503" y="1788"/>
                  </a:lnTo>
                  <a:cubicBezTo>
                    <a:pt x="1544" y="1827"/>
                    <a:pt x="1596" y="1848"/>
                    <a:pt x="1649" y="1848"/>
                  </a:cubicBezTo>
                  <a:cubicBezTo>
                    <a:pt x="1701" y="1848"/>
                    <a:pt x="1753" y="1829"/>
                    <a:pt x="1792" y="1790"/>
                  </a:cubicBezTo>
                  <a:cubicBezTo>
                    <a:pt x="1872" y="1710"/>
                    <a:pt x="1872" y="1581"/>
                    <a:pt x="1794" y="1501"/>
                  </a:cubicBezTo>
                  <a:lnTo>
                    <a:pt x="1162" y="863"/>
                  </a:lnTo>
                  <a:cubicBezTo>
                    <a:pt x="1244" y="704"/>
                    <a:pt x="1341" y="443"/>
                    <a:pt x="1280" y="162"/>
                  </a:cubicBezTo>
                  <a:cubicBezTo>
                    <a:pt x="1259" y="66"/>
                    <a:pt x="1175" y="0"/>
                    <a:pt x="1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896;p72">
            <a:extLst>
              <a:ext uri="{FF2B5EF4-FFF2-40B4-BE49-F238E27FC236}">
                <a16:creationId xmlns:a16="http://schemas.microsoft.com/office/drawing/2014/main" id="{6B8DBDFF-0317-1C5C-086B-FE68BDCF5CBA}"/>
              </a:ext>
            </a:extLst>
          </p:cNvPr>
          <p:cNvGrpSpPr/>
          <p:nvPr/>
        </p:nvGrpSpPr>
        <p:grpSpPr>
          <a:xfrm>
            <a:off x="7901064" y="1184780"/>
            <a:ext cx="667776" cy="553294"/>
            <a:chOff x="5607229" y="3301268"/>
            <a:chExt cx="376208" cy="376019"/>
          </a:xfrm>
        </p:grpSpPr>
        <p:sp>
          <p:nvSpPr>
            <p:cNvPr id="41" name="Google Shape;897;p72">
              <a:extLst>
                <a:ext uri="{FF2B5EF4-FFF2-40B4-BE49-F238E27FC236}">
                  <a16:creationId xmlns:a16="http://schemas.microsoft.com/office/drawing/2014/main" id="{E1544316-B621-2EF2-BCA4-78F6EE644CAE}"/>
                </a:ext>
              </a:extLst>
            </p:cNvPr>
            <p:cNvSpPr/>
            <p:nvPr/>
          </p:nvSpPr>
          <p:spPr>
            <a:xfrm>
              <a:off x="5693914" y="3636925"/>
              <a:ext cx="27" cy="27"/>
            </a:xfrm>
            <a:custGeom>
              <a:avLst/>
              <a:gdLst/>
              <a:ahLst/>
              <a:cxnLst/>
              <a:rect l="l" t="t" r="r" b="b"/>
              <a:pathLst>
                <a:path w="1" h="1" extrusionOk="0">
                  <a:moveTo>
                    <a:pt x="1" y="1"/>
                  </a:moveTo>
                  <a:lnTo>
                    <a:pt x="1" y="1"/>
                  </a:lnTo>
                  <a:close/>
                  <a:moveTo>
                    <a:pt x="1" y="1"/>
                  </a:move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98;p72">
              <a:extLst>
                <a:ext uri="{FF2B5EF4-FFF2-40B4-BE49-F238E27FC236}">
                  <a16:creationId xmlns:a16="http://schemas.microsoft.com/office/drawing/2014/main" id="{F1EB81A4-B75D-478D-1478-C318D771E770}"/>
                </a:ext>
              </a:extLst>
            </p:cNvPr>
            <p:cNvSpPr/>
            <p:nvPr/>
          </p:nvSpPr>
          <p:spPr>
            <a:xfrm>
              <a:off x="5896726" y="3341631"/>
              <a:ext cx="27" cy="27"/>
            </a:xfrm>
            <a:custGeom>
              <a:avLst/>
              <a:gdLst/>
              <a:ahLst/>
              <a:cxnLst/>
              <a:rect l="l" t="t" r="r" b="b"/>
              <a:pathLst>
                <a:path w="1" h="1" extrusionOk="0">
                  <a:moveTo>
                    <a:pt x="1" y="0"/>
                  </a:moveTo>
                  <a:lnTo>
                    <a:pt x="1" y="0"/>
                  </a:lnTo>
                  <a:close/>
                  <a:moveTo>
                    <a:pt x="1" y="0"/>
                  </a:move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99;p72">
              <a:extLst>
                <a:ext uri="{FF2B5EF4-FFF2-40B4-BE49-F238E27FC236}">
                  <a16:creationId xmlns:a16="http://schemas.microsoft.com/office/drawing/2014/main" id="{CE9D0AFD-B192-0DB2-387D-6508F594E0A7}"/>
                </a:ext>
              </a:extLst>
            </p:cNvPr>
            <p:cNvSpPr/>
            <p:nvPr/>
          </p:nvSpPr>
          <p:spPr>
            <a:xfrm>
              <a:off x="5607229" y="3301268"/>
              <a:ext cx="376208" cy="376019"/>
            </a:xfrm>
            <a:custGeom>
              <a:avLst/>
              <a:gdLst/>
              <a:ahLst/>
              <a:cxnLst/>
              <a:rect l="l" t="t" r="r" b="b"/>
              <a:pathLst>
                <a:path w="13953" h="13946" extrusionOk="0">
                  <a:moveTo>
                    <a:pt x="7573" y="545"/>
                  </a:moveTo>
                  <a:cubicBezTo>
                    <a:pt x="7774" y="1101"/>
                    <a:pt x="7939" y="1962"/>
                    <a:pt x="7784" y="3167"/>
                  </a:cubicBezTo>
                  <a:cubicBezTo>
                    <a:pt x="7771" y="3197"/>
                    <a:pt x="7267" y="4670"/>
                    <a:pt x="7073" y="5239"/>
                  </a:cubicBezTo>
                  <a:cubicBezTo>
                    <a:pt x="7057" y="5238"/>
                    <a:pt x="7017" y="5237"/>
                    <a:pt x="6977" y="5237"/>
                  </a:cubicBezTo>
                  <a:cubicBezTo>
                    <a:pt x="6937" y="5237"/>
                    <a:pt x="6897" y="5238"/>
                    <a:pt x="6880" y="5239"/>
                  </a:cubicBezTo>
                  <a:cubicBezTo>
                    <a:pt x="6685" y="4667"/>
                    <a:pt x="6182" y="3197"/>
                    <a:pt x="6170" y="3166"/>
                  </a:cubicBezTo>
                  <a:cubicBezTo>
                    <a:pt x="6014" y="1961"/>
                    <a:pt x="6179" y="1100"/>
                    <a:pt x="6380" y="545"/>
                  </a:cubicBezTo>
                  <a:lnTo>
                    <a:pt x="6794" y="1367"/>
                  </a:lnTo>
                  <a:cubicBezTo>
                    <a:pt x="6830" y="1436"/>
                    <a:pt x="6899" y="1478"/>
                    <a:pt x="6977" y="1478"/>
                  </a:cubicBezTo>
                  <a:cubicBezTo>
                    <a:pt x="7054" y="1478"/>
                    <a:pt x="7125" y="1436"/>
                    <a:pt x="7160" y="1367"/>
                  </a:cubicBezTo>
                  <a:lnTo>
                    <a:pt x="7573" y="545"/>
                  </a:lnTo>
                  <a:close/>
                  <a:moveTo>
                    <a:pt x="4279" y="1107"/>
                  </a:moveTo>
                  <a:cubicBezTo>
                    <a:pt x="4751" y="1507"/>
                    <a:pt x="5357" y="2212"/>
                    <a:pt x="5835" y="3427"/>
                  </a:cubicBezTo>
                  <a:lnTo>
                    <a:pt x="6475" y="5311"/>
                  </a:lnTo>
                  <a:cubicBezTo>
                    <a:pt x="6215" y="5389"/>
                    <a:pt x="5981" y="5526"/>
                    <a:pt x="5789" y="5708"/>
                  </a:cubicBezTo>
                  <a:lnTo>
                    <a:pt x="4477" y="4211"/>
                  </a:lnTo>
                  <a:cubicBezTo>
                    <a:pt x="3662" y="3189"/>
                    <a:pt x="3354" y="2311"/>
                    <a:pt x="3245" y="1704"/>
                  </a:cubicBezTo>
                  <a:lnTo>
                    <a:pt x="3245" y="1704"/>
                  </a:lnTo>
                  <a:lnTo>
                    <a:pt x="4015" y="2209"/>
                  </a:lnTo>
                  <a:cubicBezTo>
                    <a:pt x="4049" y="2231"/>
                    <a:pt x="4088" y="2242"/>
                    <a:pt x="4127" y="2242"/>
                  </a:cubicBezTo>
                  <a:cubicBezTo>
                    <a:pt x="4162" y="2242"/>
                    <a:pt x="4198" y="2233"/>
                    <a:pt x="4229" y="2215"/>
                  </a:cubicBezTo>
                  <a:cubicBezTo>
                    <a:pt x="4297" y="2176"/>
                    <a:pt x="4336" y="2104"/>
                    <a:pt x="4331" y="2027"/>
                  </a:cubicBezTo>
                  <a:lnTo>
                    <a:pt x="4279" y="1107"/>
                  </a:lnTo>
                  <a:close/>
                  <a:moveTo>
                    <a:pt x="1709" y="3243"/>
                  </a:moveTo>
                  <a:lnTo>
                    <a:pt x="1709" y="3243"/>
                  </a:lnTo>
                  <a:cubicBezTo>
                    <a:pt x="2290" y="3347"/>
                    <a:pt x="3118" y="3634"/>
                    <a:pt x="4083" y="4371"/>
                  </a:cubicBezTo>
                  <a:cubicBezTo>
                    <a:pt x="4103" y="4398"/>
                    <a:pt x="5130" y="5573"/>
                    <a:pt x="5524" y="6024"/>
                  </a:cubicBezTo>
                  <a:cubicBezTo>
                    <a:pt x="5488" y="6076"/>
                    <a:pt x="5456" y="6133"/>
                    <a:pt x="5428" y="6189"/>
                  </a:cubicBezTo>
                  <a:cubicBezTo>
                    <a:pt x="4949" y="6095"/>
                    <a:pt x="3311" y="5773"/>
                    <a:pt x="3275" y="5768"/>
                  </a:cubicBezTo>
                  <a:cubicBezTo>
                    <a:pt x="2156" y="5301"/>
                    <a:pt x="1493" y="4729"/>
                    <a:pt x="1111" y="4275"/>
                  </a:cubicBezTo>
                  <a:lnTo>
                    <a:pt x="1111" y="4275"/>
                  </a:lnTo>
                  <a:lnTo>
                    <a:pt x="2029" y="4327"/>
                  </a:lnTo>
                  <a:cubicBezTo>
                    <a:pt x="2033" y="4327"/>
                    <a:pt x="2037" y="4327"/>
                    <a:pt x="2042" y="4327"/>
                  </a:cubicBezTo>
                  <a:cubicBezTo>
                    <a:pt x="2114" y="4327"/>
                    <a:pt x="2182" y="4289"/>
                    <a:pt x="2218" y="4227"/>
                  </a:cubicBezTo>
                  <a:cubicBezTo>
                    <a:pt x="2257" y="4159"/>
                    <a:pt x="2254" y="4076"/>
                    <a:pt x="2211" y="4011"/>
                  </a:cubicBezTo>
                  <a:lnTo>
                    <a:pt x="1709" y="3243"/>
                  </a:lnTo>
                  <a:close/>
                  <a:moveTo>
                    <a:pt x="12245" y="3243"/>
                  </a:moveTo>
                  <a:lnTo>
                    <a:pt x="11740" y="4011"/>
                  </a:lnTo>
                  <a:cubicBezTo>
                    <a:pt x="11699" y="4077"/>
                    <a:pt x="11696" y="4159"/>
                    <a:pt x="11736" y="4227"/>
                  </a:cubicBezTo>
                  <a:cubicBezTo>
                    <a:pt x="11771" y="4289"/>
                    <a:pt x="11839" y="4327"/>
                    <a:pt x="11912" y="4327"/>
                  </a:cubicBezTo>
                  <a:cubicBezTo>
                    <a:pt x="11916" y="4327"/>
                    <a:pt x="11920" y="4327"/>
                    <a:pt x="11924" y="4327"/>
                  </a:cubicBezTo>
                  <a:lnTo>
                    <a:pt x="12842" y="4275"/>
                  </a:lnTo>
                  <a:lnTo>
                    <a:pt x="12842" y="4275"/>
                  </a:lnTo>
                  <a:cubicBezTo>
                    <a:pt x="12462" y="4728"/>
                    <a:pt x="11798" y="5301"/>
                    <a:pt x="10678" y="5768"/>
                  </a:cubicBezTo>
                  <a:cubicBezTo>
                    <a:pt x="10642" y="5773"/>
                    <a:pt x="8973" y="6101"/>
                    <a:pt x="8525" y="6189"/>
                  </a:cubicBezTo>
                  <a:cubicBezTo>
                    <a:pt x="8497" y="6133"/>
                    <a:pt x="8466" y="6076"/>
                    <a:pt x="8429" y="6023"/>
                  </a:cubicBezTo>
                  <a:cubicBezTo>
                    <a:pt x="8871" y="5518"/>
                    <a:pt x="9852" y="4396"/>
                    <a:pt x="9870" y="4371"/>
                  </a:cubicBezTo>
                  <a:cubicBezTo>
                    <a:pt x="10837" y="3633"/>
                    <a:pt x="11665" y="3345"/>
                    <a:pt x="12245" y="3243"/>
                  </a:cubicBezTo>
                  <a:close/>
                  <a:moveTo>
                    <a:pt x="11703" y="6105"/>
                  </a:moveTo>
                  <a:cubicBezTo>
                    <a:pt x="12439" y="6105"/>
                    <a:pt x="13002" y="6231"/>
                    <a:pt x="13404" y="6376"/>
                  </a:cubicBezTo>
                  <a:lnTo>
                    <a:pt x="12584" y="6791"/>
                  </a:lnTo>
                  <a:cubicBezTo>
                    <a:pt x="12515" y="6826"/>
                    <a:pt x="12471" y="6896"/>
                    <a:pt x="12471" y="6973"/>
                  </a:cubicBezTo>
                  <a:cubicBezTo>
                    <a:pt x="12471" y="7050"/>
                    <a:pt x="12515" y="7121"/>
                    <a:pt x="12584" y="7156"/>
                  </a:cubicBezTo>
                  <a:lnTo>
                    <a:pt x="13404" y="7570"/>
                  </a:lnTo>
                  <a:cubicBezTo>
                    <a:pt x="13003" y="7715"/>
                    <a:pt x="12441" y="7842"/>
                    <a:pt x="11704" y="7842"/>
                  </a:cubicBezTo>
                  <a:cubicBezTo>
                    <a:pt x="11377" y="7842"/>
                    <a:pt x="11016" y="7817"/>
                    <a:pt x="10618" y="7757"/>
                  </a:cubicBezTo>
                  <a:lnTo>
                    <a:pt x="8668" y="7369"/>
                  </a:lnTo>
                  <a:cubicBezTo>
                    <a:pt x="8698" y="7242"/>
                    <a:pt x="8714" y="7110"/>
                    <a:pt x="8714" y="6973"/>
                  </a:cubicBezTo>
                  <a:cubicBezTo>
                    <a:pt x="8714" y="6837"/>
                    <a:pt x="8698" y="6705"/>
                    <a:pt x="8668" y="6577"/>
                  </a:cubicBezTo>
                  <a:lnTo>
                    <a:pt x="10618" y="6189"/>
                  </a:lnTo>
                  <a:cubicBezTo>
                    <a:pt x="11015" y="6130"/>
                    <a:pt x="11376" y="6105"/>
                    <a:pt x="11703" y="6105"/>
                  </a:cubicBezTo>
                  <a:close/>
                  <a:moveTo>
                    <a:pt x="2249" y="6105"/>
                  </a:moveTo>
                  <a:cubicBezTo>
                    <a:pt x="2576" y="6105"/>
                    <a:pt x="2938" y="6130"/>
                    <a:pt x="3335" y="6189"/>
                  </a:cubicBezTo>
                  <a:lnTo>
                    <a:pt x="5285" y="6577"/>
                  </a:lnTo>
                  <a:cubicBezTo>
                    <a:pt x="5255" y="6705"/>
                    <a:pt x="5240" y="6837"/>
                    <a:pt x="5240" y="6973"/>
                  </a:cubicBezTo>
                  <a:cubicBezTo>
                    <a:pt x="5240" y="7110"/>
                    <a:pt x="5255" y="7242"/>
                    <a:pt x="5285" y="7369"/>
                  </a:cubicBezTo>
                  <a:lnTo>
                    <a:pt x="3335" y="7757"/>
                  </a:lnTo>
                  <a:cubicBezTo>
                    <a:pt x="2937" y="7817"/>
                    <a:pt x="2575" y="7842"/>
                    <a:pt x="2247" y="7842"/>
                  </a:cubicBezTo>
                  <a:cubicBezTo>
                    <a:pt x="1512" y="7842"/>
                    <a:pt x="951" y="7716"/>
                    <a:pt x="549" y="7570"/>
                  </a:cubicBezTo>
                  <a:lnTo>
                    <a:pt x="1369" y="7156"/>
                  </a:lnTo>
                  <a:cubicBezTo>
                    <a:pt x="1438" y="7121"/>
                    <a:pt x="1482" y="7050"/>
                    <a:pt x="1482" y="6973"/>
                  </a:cubicBezTo>
                  <a:cubicBezTo>
                    <a:pt x="1482" y="6896"/>
                    <a:pt x="1438" y="6826"/>
                    <a:pt x="1369" y="6791"/>
                  </a:cubicBezTo>
                  <a:lnTo>
                    <a:pt x="549" y="6376"/>
                  </a:lnTo>
                  <a:cubicBezTo>
                    <a:pt x="950" y="6231"/>
                    <a:pt x="1513" y="6105"/>
                    <a:pt x="2249" y="6105"/>
                  </a:cubicBezTo>
                  <a:close/>
                  <a:moveTo>
                    <a:pt x="6976" y="5644"/>
                  </a:moveTo>
                  <a:cubicBezTo>
                    <a:pt x="7710" y="5644"/>
                    <a:pt x="8305" y="6241"/>
                    <a:pt x="8305" y="6973"/>
                  </a:cubicBezTo>
                  <a:cubicBezTo>
                    <a:pt x="8305" y="7706"/>
                    <a:pt x="7710" y="8303"/>
                    <a:pt x="6976" y="8303"/>
                  </a:cubicBezTo>
                  <a:cubicBezTo>
                    <a:pt x="6244" y="8303"/>
                    <a:pt x="5648" y="7706"/>
                    <a:pt x="5648" y="6973"/>
                  </a:cubicBezTo>
                  <a:cubicBezTo>
                    <a:pt x="5648" y="6241"/>
                    <a:pt x="6244" y="5644"/>
                    <a:pt x="6976" y="5644"/>
                  </a:cubicBezTo>
                  <a:close/>
                  <a:moveTo>
                    <a:pt x="5427" y="7757"/>
                  </a:moveTo>
                  <a:cubicBezTo>
                    <a:pt x="5456" y="7814"/>
                    <a:pt x="5488" y="7871"/>
                    <a:pt x="5524" y="7924"/>
                  </a:cubicBezTo>
                  <a:cubicBezTo>
                    <a:pt x="5122" y="8383"/>
                    <a:pt x="4103" y="9550"/>
                    <a:pt x="4083" y="9576"/>
                  </a:cubicBezTo>
                  <a:cubicBezTo>
                    <a:pt x="3117" y="10314"/>
                    <a:pt x="2288" y="10602"/>
                    <a:pt x="1707" y="10704"/>
                  </a:cubicBezTo>
                  <a:lnTo>
                    <a:pt x="2211" y="9935"/>
                  </a:lnTo>
                  <a:cubicBezTo>
                    <a:pt x="2254" y="9871"/>
                    <a:pt x="2257" y="9788"/>
                    <a:pt x="2218" y="9720"/>
                  </a:cubicBezTo>
                  <a:cubicBezTo>
                    <a:pt x="2182" y="9657"/>
                    <a:pt x="2114" y="9618"/>
                    <a:pt x="2042" y="9618"/>
                  </a:cubicBezTo>
                  <a:cubicBezTo>
                    <a:pt x="2037" y="9618"/>
                    <a:pt x="2034" y="9620"/>
                    <a:pt x="2029" y="9620"/>
                  </a:cubicBezTo>
                  <a:lnTo>
                    <a:pt x="1111" y="9671"/>
                  </a:lnTo>
                  <a:cubicBezTo>
                    <a:pt x="1492" y="9219"/>
                    <a:pt x="2155" y="8645"/>
                    <a:pt x="3275" y="8179"/>
                  </a:cubicBezTo>
                  <a:cubicBezTo>
                    <a:pt x="3307" y="8174"/>
                    <a:pt x="4756" y="7889"/>
                    <a:pt x="5427" y="7757"/>
                  </a:cubicBezTo>
                  <a:close/>
                  <a:moveTo>
                    <a:pt x="8527" y="7757"/>
                  </a:moveTo>
                  <a:cubicBezTo>
                    <a:pt x="9118" y="7874"/>
                    <a:pt x="10643" y="8174"/>
                    <a:pt x="10676" y="8179"/>
                  </a:cubicBezTo>
                  <a:cubicBezTo>
                    <a:pt x="11797" y="8645"/>
                    <a:pt x="12460" y="9219"/>
                    <a:pt x="12842" y="9671"/>
                  </a:cubicBezTo>
                  <a:lnTo>
                    <a:pt x="11924" y="9620"/>
                  </a:lnTo>
                  <a:cubicBezTo>
                    <a:pt x="11920" y="9619"/>
                    <a:pt x="11916" y="9619"/>
                    <a:pt x="11911" y="9619"/>
                  </a:cubicBezTo>
                  <a:cubicBezTo>
                    <a:pt x="11838" y="9619"/>
                    <a:pt x="11771" y="9658"/>
                    <a:pt x="11736" y="9720"/>
                  </a:cubicBezTo>
                  <a:cubicBezTo>
                    <a:pt x="11696" y="9788"/>
                    <a:pt x="11699" y="9869"/>
                    <a:pt x="11742" y="9935"/>
                  </a:cubicBezTo>
                  <a:lnTo>
                    <a:pt x="12245" y="10704"/>
                  </a:lnTo>
                  <a:cubicBezTo>
                    <a:pt x="11663" y="10600"/>
                    <a:pt x="10835" y="10312"/>
                    <a:pt x="9870" y="9576"/>
                  </a:cubicBezTo>
                  <a:cubicBezTo>
                    <a:pt x="9848" y="9549"/>
                    <a:pt x="8761" y="8301"/>
                    <a:pt x="8429" y="7922"/>
                  </a:cubicBezTo>
                  <a:cubicBezTo>
                    <a:pt x="8466" y="7869"/>
                    <a:pt x="8497" y="7814"/>
                    <a:pt x="8527" y="7757"/>
                  </a:cubicBezTo>
                  <a:close/>
                  <a:moveTo>
                    <a:pt x="5789" y="8240"/>
                  </a:moveTo>
                  <a:cubicBezTo>
                    <a:pt x="5981" y="8421"/>
                    <a:pt x="6215" y="8559"/>
                    <a:pt x="6475" y="8636"/>
                  </a:cubicBezTo>
                  <a:lnTo>
                    <a:pt x="5835" y="10520"/>
                  </a:lnTo>
                  <a:cubicBezTo>
                    <a:pt x="5357" y="11735"/>
                    <a:pt x="4752" y="12440"/>
                    <a:pt x="4279" y="12839"/>
                  </a:cubicBezTo>
                  <a:lnTo>
                    <a:pt x="4331" y="11920"/>
                  </a:lnTo>
                  <a:cubicBezTo>
                    <a:pt x="4336" y="11843"/>
                    <a:pt x="4297" y="11771"/>
                    <a:pt x="4229" y="11731"/>
                  </a:cubicBezTo>
                  <a:cubicBezTo>
                    <a:pt x="4198" y="11714"/>
                    <a:pt x="4163" y="11705"/>
                    <a:pt x="4127" y="11705"/>
                  </a:cubicBezTo>
                  <a:cubicBezTo>
                    <a:pt x="4088" y="11705"/>
                    <a:pt x="4048" y="11716"/>
                    <a:pt x="4015" y="11738"/>
                  </a:cubicBezTo>
                  <a:lnTo>
                    <a:pt x="3245" y="12242"/>
                  </a:lnTo>
                  <a:cubicBezTo>
                    <a:pt x="3354" y="11634"/>
                    <a:pt x="3663" y="10757"/>
                    <a:pt x="4476" y="9736"/>
                  </a:cubicBezTo>
                  <a:lnTo>
                    <a:pt x="5789" y="8240"/>
                  </a:lnTo>
                  <a:close/>
                  <a:moveTo>
                    <a:pt x="8164" y="8238"/>
                  </a:moveTo>
                  <a:lnTo>
                    <a:pt x="9476" y="9736"/>
                  </a:lnTo>
                  <a:cubicBezTo>
                    <a:pt x="10292" y="10757"/>
                    <a:pt x="10600" y="11636"/>
                    <a:pt x="10708" y="12242"/>
                  </a:cubicBezTo>
                  <a:lnTo>
                    <a:pt x="9938" y="11738"/>
                  </a:lnTo>
                  <a:cubicBezTo>
                    <a:pt x="9904" y="11715"/>
                    <a:pt x="9865" y="11704"/>
                    <a:pt x="9826" y="11704"/>
                  </a:cubicBezTo>
                  <a:cubicBezTo>
                    <a:pt x="9791" y="11704"/>
                    <a:pt x="9756" y="11714"/>
                    <a:pt x="9724" y="11731"/>
                  </a:cubicBezTo>
                  <a:cubicBezTo>
                    <a:pt x="9657" y="11771"/>
                    <a:pt x="9617" y="11843"/>
                    <a:pt x="9622" y="11920"/>
                  </a:cubicBezTo>
                  <a:lnTo>
                    <a:pt x="9674" y="12839"/>
                  </a:lnTo>
                  <a:cubicBezTo>
                    <a:pt x="9203" y="12440"/>
                    <a:pt x="8596" y="11735"/>
                    <a:pt x="8118" y="10520"/>
                  </a:cubicBezTo>
                  <a:lnTo>
                    <a:pt x="7480" y="8636"/>
                  </a:lnTo>
                  <a:cubicBezTo>
                    <a:pt x="7738" y="8557"/>
                    <a:pt x="7972" y="8421"/>
                    <a:pt x="8164" y="8238"/>
                  </a:cubicBezTo>
                  <a:close/>
                  <a:moveTo>
                    <a:pt x="6371" y="1"/>
                  </a:moveTo>
                  <a:cubicBezTo>
                    <a:pt x="6367" y="1"/>
                    <a:pt x="6362" y="1"/>
                    <a:pt x="6358" y="1"/>
                  </a:cubicBezTo>
                  <a:cubicBezTo>
                    <a:pt x="6236" y="4"/>
                    <a:pt x="6130" y="77"/>
                    <a:pt x="6082" y="190"/>
                  </a:cubicBezTo>
                  <a:cubicBezTo>
                    <a:pt x="6082" y="190"/>
                    <a:pt x="6080" y="191"/>
                    <a:pt x="6080" y="191"/>
                  </a:cubicBezTo>
                  <a:cubicBezTo>
                    <a:pt x="5893" y="630"/>
                    <a:pt x="5705" y="1296"/>
                    <a:pt x="5700" y="2209"/>
                  </a:cubicBezTo>
                  <a:cubicBezTo>
                    <a:pt x="5240" y="1422"/>
                    <a:pt x="4743" y="938"/>
                    <a:pt x="4360" y="650"/>
                  </a:cubicBezTo>
                  <a:cubicBezTo>
                    <a:pt x="4305" y="609"/>
                    <a:pt x="4240" y="589"/>
                    <a:pt x="4174" y="589"/>
                  </a:cubicBezTo>
                  <a:cubicBezTo>
                    <a:pt x="4123" y="589"/>
                    <a:pt x="4072" y="601"/>
                    <a:pt x="4025" y="627"/>
                  </a:cubicBezTo>
                  <a:cubicBezTo>
                    <a:pt x="3916" y="685"/>
                    <a:pt x="3852" y="798"/>
                    <a:pt x="3860" y="922"/>
                  </a:cubicBezTo>
                  <a:lnTo>
                    <a:pt x="3901" y="1645"/>
                  </a:lnTo>
                  <a:lnTo>
                    <a:pt x="3294" y="1247"/>
                  </a:lnTo>
                  <a:cubicBezTo>
                    <a:pt x="3241" y="1213"/>
                    <a:pt x="3182" y="1196"/>
                    <a:pt x="3123" y="1196"/>
                  </a:cubicBezTo>
                  <a:cubicBezTo>
                    <a:pt x="3065" y="1196"/>
                    <a:pt x="3007" y="1212"/>
                    <a:pt x="2955" y="1244"/>
                  </a:cubicBezTo>
                  <a:cubicBezTo>
                    <a:pt x="2851" y="1309"/>
                    <a:pt x="2794" y="1425"/>
                    <a:pt x="2810" y="1546"/>
                  </a:cubicBezTo>
                  <a:cubicBezTo>
                    <a:pt x="2810" y="1546"/>
                    <a:pt x="2810" y="1547"/>
                    <a:pt x="2810" y="1547"/>
                  </a:cubicBezTo>
                  <a:cubicBezTo>
                    <a:pt x="2867" y="2022"/>
                    <a:pt x="3036" y="2693"/>
                    <a:pt x="3487" y="3485"/>
                  </a:cubicBezTo>
                  <a:cubicBezTo>
                    <a:pt x="2695" y="3034"/>
                    <a:pt x="2024" y="2863"/>
                    <a:pt x="1548" y="2806"/>
                  </a:cubicBezTo>
                  <a:cubicBezTo>
                    <a:pt x="1536" y="2805"/>
                    <a:pt x="1523" y="2804"/>
                    <a:pt x="1511" y="2804"/>
                  </a:cubicBezTo>
                  <a:cubicBezTo>
                    <a:pt x="1404" y="2804"/>
                    <a:pt x="1304" y="2858"/>
                    <a:pt x="1247" y="2952"/>
                  </a:cubicBezTo>
                  <a:cubicBezTo>
                    <a:pt x="1182" y="3057"/>
                    <a:pt x="1184" y="3188"/>
                    <a:pt x="1251" y="3292"/>
                  </a:cubicBezTo>
                  <a:lnTo>
                    <a:pt x="1649" y="3897"/>
                  </a:lnTo>
                  <a:lnTo>
                    <a:pt x="924" y="3856"/>
                  </a:lnTo>
                  <a:cubicBezTo>
                    <a:pt x="919" y="3855"/>
                    <a:pt x="913" y="3855"/>
                    <a:pt x="908" y="3855"/>
                  </a:cubicBezTo>
                  <a:cubicBezTo>
                    <a:pt x="792" y="3855"/>
                    <a:pt x="686" y="3917"/>
                    <a:pt x="629" y="4022"/>
                  </a:cubicBezTo>
                  <a:cubicBezTo>
                    <a:pt x="571" y="4131"/>
                    <a:pt x="580" y="4258"/>
                    <a:pt x="654" y="4355"/>
                  </a:cubicBezTo>
                  <a:cubicBezTo>
                    <a:pt x="654" y="4357"/>
                    <a:pt x="654" y="4357"/>
                    <a:pt x="656" y="4359"/>
                  </a:cubicBezTo>
                  <a:cubicBezTo>
                    <a:pt x="942" y="4740"/>
                    <a:pt x="1424" y="5235"/>
                    <a:pt x="2211" y="5696"/>
                  </a:cubicBezTo>
                  <a:cubicBezTo>
                    <a:pt x="1300" y="5702"/>
                    <a:pt x="634" y="5889"/>
                    <a:pt x="195" y="6076"/>
                  </a:cubicBezTo>
                  <a:cubicBezTo>
                    <a:pt x="195" y="6078"/>
                    <a:pt x="194" y="6078"/>
                    <a:pt x="192" y="6078"/>
                  </a:cubicBezTo>
                  <a:cubicBezTo>
                    <a:pt x="81" y="6126"/>
                    <a:pt x="8" y="6233"/>
                    <a:pt x="4" y="6356"/>
                  </a:cubicBezTo>
                  <a:cubicBezTo>
                    <a:pt x="1" y="6480"/>
                    <a:pt x="67" y="6591"/>
                    <a:pt x="177" y="6646"/>
                  </a:cubicBezTo>
                  <a:lnTo>
                    <a:pt x="824" y="6973"/>
                  </a:lnTo>
                  <a:lnTo>
                    <a:pt x="177" y="7300"/>
                  </a:lnTo>
                  <a:cubicBezTo>
                    <a:pt x="67" y="7355"/>
                    <a:pt x="1" y="7467"/>
                    <a:pt x="4" y="7591"/>
                  </a:cubicBezTo>
                  <a:cubicBezTo>
                    <a:pt x="8" y="7715"/>
                    <a:pt x="81" y="7820"/>
                    <a:pt x="195" y="7869"/>
                  </a:cubicBezTo>
                  <a:cubicBezTo>
                    <a:pt x="634" y="8058"/>
                    <a:pt x="1300" y="8245"/>
                    <a:pt x="2211" y="8249"/>
                  </a:cubicBezTo>
                  <a:cubicBezTo>
                    <a:pt x="1424" y="8710"/>
                    <a:pt x="942" y="9206"/>
                    <a:pt x="656" y="9588"/>
                  </a:cubicBezTo>
                  <a:cubicBezTo>
                    <a:pt x="654" y="9590"/>
                    <a:pt x="654" y="9590"/>
                    <a:pt x="654" y="9590"/>
                  </a:cubicBezTo>
                  <a:cubicBezTo>
                    <a:pt x="580" y="9689"/>
                    <a:pt x="571" y="9816"/>
                    <a:pt x="629" y="9924"/>
                  </a:cubicBezTo>
                  <a:cubicBezTo>
                    <a:pt x="686" y="10029"/>
                    <a:pt x="792" y="10091"/>
                    <a:pt x="908" y="10091"/>
                  </a:cubicBezTo>
                  <a:cubicBezTo>
                    <a:pt x="913" y="10091"/>
                    <a:pt x="919" y="10091"/>
                    <a:pt x="924" y="10091"/>
                  </a:cubicBezTo>
                  <a:lnTo>
                    <a:pt x="1649" y="10050"/>
                  </a:lnTo>
                  <a:lnTo>
                    <a:pt x="1251" y="10655"/>
                  </a:lnTo>
                  <a:cubicBezTo>
                    <a:pt x="1184" y="10759"/>
                    <a:pt x="1182" y="10889"/>
                    <a:pt x="1247" y="10994"/>
                  </a:cubicBezTo>
                  <a:cubicBezTo>
                    <a:pt x="1305" y="11089"/>
                    <a:pt x="1404" y="11142"/>
                    <a:pt x="1511" y="11142"/>
                  </a:cubicBezTo>
                  <a:cubicBezTo>
                    <a:pt x="1523" y="11142"/>
                    <a:pt x="1536" y="11142"/>
                    <a:pt x="1548" y="11141"/>
                  </a:cubicBezTo>
                  <a:lnTo>
                    <a:pt x="1551" y="11141"/>
                  </a:lnTo>
                  <a:cubicBezTo>
                    <a:pt x="2026" y="11082"/>
                    <a:pt x="2697" y="10913"/>
                    <a:pt x="3489" y="10462"/>
                  </a:cubicBezTo>
                  <a:lnTo>
                    <a:pt x="3489" y="10462"/>
                  </a:lnTo>
                  <a:cubicBezTo>
                    <a:pt x="3038" y="11252"/>
                    <a:pt x="2867" y="11923"/>
                    <a:pt x="2810" y="12398"/>
                  </a:cubicBezTo>
                  <a:cubicBezTo>
                    <a:pt x="2810" y="12399"/>
                    <a:pt x="2810" y="12401"/>
                    <a:pt x="2810" y="12401"/>
                  </a:cubicBezTo>
                  <a:cubicBezTo>
                    <a:pt x="2796" y="12522"/>
                    <a:pt x="2851" y="12638"/>
                    <a:pt x="2956" y="12703"/>
                  </a:cubicBezTo>
                  <a:cubicBezTo>
                    <a:pt x="3008" y="12735"/>
                    <a:pt x="3066" y="12751"/>
                    <a:pt x="3123" y="12751"/>
                  </a:cubicBezTo>
                  <a:cubicBezTo>
                    <a:pt x="3183" y="12751"/>
                    <a:pt x="3242" y="12734"/>
                    <a:pt x="3294" y="12699"/>
                  </a:cubicBezTo>
                  <a:lnTo>
                    <a:pt x="3901" y="12302"/>
                  </a:lnTo>
                  <a:lnTo>
                    <a:pt x="3860" y="13025"/>
                  </a:lnTo>
                  <a:cubicBezTo>
                    <a:pt x="3854" y="13149"/>
                    <a:pt x="3916" y="13262"/>
                    <a:pt x="4026" y="13320"/>
                  </a:cubicBezTo>
                  <a:cubicBezTo>
                    <a:pt x="4072" y="13345"/>
                    <a:pt x="4124" y="13358"/>
                    <a:pt x="4174" y="13358"/>
                  </a:cubicBezTo>
                  <a:cubicBezTo>
                    <a:pt x="4240" y="13358"/>
                    <a:pt x="4306" y="13337"/>
                    <a:pt x="4363" y="13295"/>
                  </a:cubicBezTo>
                  <a:cubicBezTo>
                    <a:pt x="4745" y="13009"/>
                    <a:pt x="5241" y="12525"/>
                    <a:pt x="5701" y="11738"/>
                  </a:cubicBezTo>
                  <a:cubicBezTo>
                    <a:pt x="5701" y="11843"/>
                    <a:pt x="5705" y="11948"/>
                    <a:pt x="5709" y="12050"/>
                  </a:cubicBezTo>
                  <a:cubicBezTo>
                    <a:pt x="5715" y="12160"/>
                    <a:pt x="5806" y="12244"/>
                    <a:pt x="5913" y="12244"/>
                  </a:cubicBezTo>
                  <a:cubicBezTo>
                    <a:pt x="5917" y="12244"/>
                    <a:pt x="5921" y="12244"/>
                    <a:pt x="5925" y="12244"/>
                  </a:cubicBezTo>
                  <a:cubicBezTo>
                    <a:pt x="6038" y="12237"/>
                    <a:pt x="6124" y="12140"/>
                    <a:pt x="6118" y="12028"/>
                  </a:cubicBezTo>
                  <a:cubicBezTo>
                    <a:pt x="6096" y="11632"/>
                    <a:pt x="6115" y="11213"/>
                    <a:pt x="6170" y="10781"/>
                  </a:cubicBezTo>
                  <a:cubicBezTo>
                    <a:pt x="6182" y="10749"/>
                    <a:pt x="6691" y="9263"/>
                    <a:pt x="6882" y="8708"/>
                  </a:cubicBezTo>
                  <a:cubicBezTo>
                    <a:pt x="6897" y="8709"/>
                    <a:pt x="6937" y="8709"/>
                    <a:pt x="6977" y="8709"/>
                  </a:cubicBezTo>
                  <a:cubicBezTo>
                    <a:pt x="7018" y="8709"/>
                    <a:pt x="7058" y="8709"/>
                    <a:pt x="7073" y="8708"/>
                  </a:cubicBezTo>
                  <a:cubicBezTo>
                    <a:pt x="7282" y="9321"/>
                    <a:pt x="7771" y="10751"/>
                    <a:pt x="7784" y="10781"/>
                  </a:cubicBezTo>
                  <a:cubicBezTo>
                    <a:pt x="7941" y="11986"/>
                    <a:pt x="7774" y="12847"/>
                    <a:pt x="7573" y="13402"/>
                  </a:cubicBezTo>
                  <a:lnTo>
                    <a:pt x="7160" y="12580"/>
                  </a:lnTo>
                  <a:cubicBezTo>
                    <a:pt x="7125" y="12511"/>
                    <a:pt x="7054" y="12468"/>
                    <a:pt x="6977" y="12468"/>
                  </a:cubicBezTo>
                  <a:cubicBezTo>
                    <a:pt x="6900" y="12468"/>
                    <a:pt x="6830" y="12511"/>
                    <a:pt x="6795" y="12580"/>
                  </a:cubicBezTo>
                  <a:lnTo>
                    <a:pt x="6380" y="13400"/>
                  </a:lnTo>
                  <a:cubicBezTo>
                    <a:pt x="6328" y="13253"/>
                    <a:pt x="6281" y="13097"/>
                    <a:pt x="6244" y="12934"/>
                  </a:cubicBezTo>
                  <a:cubicBezTo>
                    <a:pt x="6222" y="12840"/>
                    <a:pt x="6139" y="12775"/>
                    <a:pt x="6046" y="12775"/>
                  </a:cubicBezTo>
                  <a:cubicBezTo>
                    <a:pt x="6030" y="12775"/>
                    <a:pt x="6014" y="12777"/>
                    <a:pt x="5998" y="12781"/>
                  </a:cubicBezTo>
                  <a:cubicBezTo>
                    <a:pt x="5888" y="12806"/>
                    <a:pt x="5821" y="12916"/>
                    <a:pt x="5846" y="13026"/>
                  </a:cubicBezTo>
                  <a:cubicBezTo>
                    <a:pt x="5906" y="13286"/>
                    <a:pt x="5986" y="13532"/>
                    <a:pt x="6082" y="13755"/>
                  </a:cubicBezTo>
                  <a:cubicBezTo>
                    <a:pt x="6082" y="13755"/>
                    <a:pt x="6082" y="13757"/>
                    <a:pt x="6082" y="13757"/>
                  </a:cubicBezTo>
                  <a:cubicBezTo>
                    <a:pt x="6130" y="13870"/>
                    <a:pt x="6237" y="13942"/>
                    <a:pt x="6360" y="13945"/>
                  </a:cubicBezTo>
                  <a:cubicBezTo>
                    <a:pt x="6364" y="13946"/>
                    <a:pt x="6368" y="13946"/>
                    <a:pt x="6372" y="13946"/>
                  </a:cubicBezTo>
                  <a:cubicBezTo>
                    <a:pt x="6491" y="13946"/>
                    <a:pt x="6597" y="13880"/>
                    <a:pt x="6651" y="13773"/>
                  </a:cubicBezTo>
                  <a:lnTo>
                    <a:pt x="6977" y="13125"/>
                  </a:lnTo>
                  <a:lnTo>
                    <a:pt x="7304" y="13773"/>
                  </a:lnTo>
                  <a:cubicBezTo>
                    <a:pt x="7358" y="13881"/>
                    <a:pt x="7465" y="13945"/>
                    <a:pt x="7586" y="13945"/>
                  </a:cubicBezTo>
                  <a:lnTo>
                    <a:pt x="7595" y="13945"/>
                  </a:lnTo>
                  <a:cubicBezTo>
                    <a:pt x="7718" y="13942"/>
                    <a:pt x="7824" y="13870"/>
                    <a:pt x="7872" y="13759"/>
                  </a:cubicBezTo>
                  <a:cubicBezTo>
                    <a:pt x="7873" y="13757"/>
                    <a:pt x="7873" y="13755"/>
                    <a:pt x="7873" y="13755"/>
                  </a:cubicBezTo>
                  <a:cubicBezTo>
                    <a:pt x="8062" y="13317"/>
                    <a:pt x="8249" y="12651"/>
                    <a:pt x="8253" y="11738"/>
                  </a:cubicBezTo>
                  <a:cubicBezTo>
                    <a:pt x="8714" y="12527"/>
                    <a:pt x="9210" y="13009"/>
                    <a:pt x="9594" y="13297"/>
                  </a:cubicBezTo>
                  <a:cubicBezTo>
                    <a:pt x="9650" y="13337"/>
                    <a:pt x="9715" y="13358"/>
                    <a:pt x="9781" y="13358"/>
                  </a:cubicBezTo>
                  <a:cubicBezTo>
                    <a:pt x="9831" y="13358"/>
                    <a:pt x="9881" y="13347"/>
                    <a:pt x="9929" y="13320"/>
                  </a:cubicBezTo>
                  <a:cubicBezTo>
                    <a:pt x="10039" y="13262"/>
                    <a:pt x="10101" y="13149"/>
                    <a:pt x="10095" y="13025"/>
                  </a:cubicBezTo>
                  <a:lnTo>
                    <a:pt x="10054" y="12302"/>
                  </a:lnTo>
                  <a:lnTo>
                    <a:pt x="10659" y="12699"/>
                  </a:lnTo>
                  <a:cubicBezTo>
                    <a:pt x="10712" y="12734"/>
                    <a:pt x="10772" y="12751"/>
                    <a:pt x="10831" y="12751"/>
                  </a:cubicBezTo>
                  <a:cubicBezTo>
                    <a:pt x="10889" y="12751"/>
                    <a:pt x="10947" y="12735"/>
                    <a:pt x="10999" y="12703"/>
                  </a:cubicBezTo>
                  <a:cubicBezTo>
                    <a:pt x="11102" y="12638"/>
                    <a:pt x="11159" y="12522"/>
                    <a:pt x="11145" y="12401"/>
                  </a:cubicBezTo>
                  <a:cubicBezTo>
                    <a:pt x="11145" y="12401"/>
                    <a:pt x="11145" y="12399"/>
                    <a:pt x="11145" y="12399"/>
                  </a:cubicBezTo>
                  <a:cubicBezTo>
                    <a:pt x="11088" y="11925"/>
                    <a:pt x="10917" y="11254"/>
                    <a:pt x="10466" y="10462"/>
                  </a:cubicBezTo>
                  <a:lnTo>
                    <a:pt x="10466" y="10462"/>
                  </a:lnTo>
                  <a:cubicBezTo>
                    <a:pt x="11258" y="10913"/>
                    <a:pt x="11930" y="11084"/>
                    <a:pt x="12405" y="11141"/>
                  </a:cubicBezTo>
                  <a:cubicBezTo>
                    <a:pt x="12418" y="11142"/>
                    <a:pt x="12430" y="11144"/>
                    <a:pt x="12443" y="11144"/>
                  </a:cubicBezTo>
                  <a:cubicBezTo>
                    <a:pt x="12551" y="11144"/>
                    <a:pt x="12649" y="11089"/>
                    <a:pt x="12707" y="10994"/>
                  </a:cubicBezTo>
                  <a:cubicBezTo>
                    <a:pt x="12773" y="10889"/>
                    <a:pt x="12771" y="10760"/>
                    <a:pt x="12704" y="10657"/>
                  </a:cubicBezTo>
                  <a:lnTo>
                    <a:pt x="12306" y="10050"/>
                  </a:lnTo>
                  <a:lnTo>
                    <a:pt x="13029" y="10091"/>
                  </a:lnTo>
                  <a:cubicBezTo>
                    <a:pt x="13036" y="10091"/>
                    <a:pt x="13042" y="10092"/>
                    <a:pt x="13049" y="10092"/>
                  </a:cubicBezTo>
                  <a:cubicBezTo>
                    <a:pt x="13165" y="10092"/>
                    <a:pt x="13269" y="10028"/>
                    <a:pt x="13324" y="9924"/>
                  </a:cubicBezTo>
                  <a:cubicBezTo>
                    <a:pt x="13382" y="9817"/>
                    <a:pt x="13373" y="9689"/>
                    <a:pt x="13301" y="9591"/>
                  </a:cubicBezTo>
                  <a:cubicBezTo>
                    <a:pt x="13301" y="9591"/>
                    <a:pt x="13299" y="9590"/>
                    <a:pt x="13299" y="9590"/>
                  </a:cubicBezTo>
                  <a:cubicBezTo>
                    <a:pt x="13013" y="9208"/>
                    <a:pt x="12529" y="8711"/>
                    <a:pt x="11742" y="8251"/>
                  </a:cubicBezTo>
                  <a:cubicBezTo>
                    <a:pt x="12653" y="8246"/>
                    <a:pt x="13320" y="8058"/>
                    <a:pt x="13758" y="7871"/>
                  </a:cubicBezTo>
                  <a:cubicBezTo>
                    <a:pt x="13758" y="7871"/>
                    <a:pt x="13761" y="7869"/>
                    <a:pt x="13761" y="7869"/>
                  </a:cubicBezTo>
                  <a:cubicBezTo>
                    <a:pt x="13874" y="7820"/>
                    <a:pt x="13947" y="7715"/>
                    <a:pt x="13950" y="7592"/>
                  </a:cubicBezTo>
                  <a:cubicBezTo>
                    <a:pt x="13953" y="7467"/>
                    <a:pt x="13887" y="7355"/>
                    <a:pt x="13777" y="7300"/>
                  </a:cubicBezTo>
                  <a:lnTo>
                    <a:pt x="13129" y="6973"/>
                  </a:lnTo>
                  <a:lnTo>
                    <a:pt x="13777" y="6646"/>
                  </a:lnTo>
                  <a:cubicBezTo>
                    <a:pt x="13887" y="6591"/>
                    <a:pt x="13953" y="6480"/>
                    <a:pt x="13950" y="6356"/>
                  </a:cubicBezTo>
                  <a:cubicBezTo>
                    <a:pt x="13945" y="6233"/>
                    <a:pt x="13873" y="6126"/>
                    <a:pt x="13760" y="6078"/>
                  </a:cubicBezTo>
                  <a:cubicBezTo>
                    <a:pt x="13320" y="5891"/>
                    <a:pt x="12655" y="5702"/>
                    <a:pt x="11742" y="5696"/>
                  </a:cubicBezTo>
                  <a:cubicBezTo>
                    <a:pt x="12529" y="5237"/>
                    <a:pt x="13012" y="4740"/>
                    <a:pt x="13298" y="4359"/>
                  </a:cubicBezTo>
                  <a:cubicBezTo>
                    <a:pt x="13299" y="4357"/>
                    <a:pt x="13299" y="4357"/>
                    <a:pt x="13299" y="4357"/>
                  </a:cubicBezTo>
                  <a:cubicBezTo>
                    <a:pt x="13373" y="4260"/>
                    <a:pt x="13382" y="4131"/>
                    <a:pt x="13324" y="4022"/>
                  </a:cubicBezTo>
                  <a:cubicBezTo>
                    <a:pt x="13269" y="3920"/>
                    <a:pt x="13164" y="3857"/>
                    <a:pt x="13049" y="3857"/>
                  </a:cubicBezTo>
                  <a:cubicBezTo>
                    <a:pt x="13042" y="3857"/>
                    <a:pt x="13036" y="3857"/>
                    <a:pt x="13029" y="3857"/>
                  </a:cubicBezTo>
                  <a:lnTo>
                    <a:pt x="12304" y="3898"/>
                  </a:lnTo>
                  <a:lnTo>
                    <a:pt x="12702" y="3292"/>
                  </a:lnTo>
                  <a:cubicBezTo>
                    <a:pt x="12770" y="3188"/>
                    <a:pt x="12771" y="3057"/>
                    <a:pt x="12707" y="2952"/>
                  </a:cubicBezTo>
                  <a:cubicBezTo>
                    <a:pt x="12649" y="2859"/>
                    <a:pt x="12549" y="2804"/>
                    <a:pt x="12443" y="2804"/>
                  </a:cubicBezTo>
                  <a:cubicBezTo>
                    <a:pt x="12431" y="2804"/>
                    <a:pt x="12419" y="2805"/>
                    <a:pt x="12407" y="2806"/>
                  </a:cubicBezTo>
                  <a:lnTo>
                    <a:pt x="12402" y="2806"/>
                  </a:lnTo>
                  <a:cubicBezTo>
                    <a:pt x="11929" y="2864"/>
                    <a:pt x="11258" y="3034"/>
                    <a:pt x="10464" y="3486"/>
                  </a:cubicBezTo>
                  <a:cubicBezTo>
                    <a:pt x="10915" y="2694"/>
                    <a:pt x="11087" y="2023"/>
                    <a:pt x="11143" y="1549"/>
                  </a:cubicBezTo>
                  <a:cubicBezTo>
                    <a:pt x="11143" y="1547"/>
                    <a:pt x="11143" y="1547"/>
                    <a:pt x="11143" y="1546"/>
                  </a:cubicBezTo>
                  <a:cubicBezTo>
                    <a:pt x="11159" y="1425"/>
                    <a:pt x="11102" y="1309"/>
                    <a:pt x="10997" y="1244"/>
                  </a:cubicBezTo>
                  <a:cubicBezTo>
                    <a:pt x="10945" y="1212"/>
                    <a:pt x="10888" y="1196"/>
                    <a:pt x="10831" y="1196"/>
                  </a:cubicBezTo>
                  <a:cubicBezTo>
                    <a:pt x="10771" y="1196"/>
                    <a:pt x="10712" y="1213"/>
                    <a:pt x="10659" y="1247"/>
                  </a:cubicBezTo>
                  <a:lnTo>
                    <a:pt x="10053" y="1645"/>
                  </a:lnTo>
                  <a:lnTo>
                    <a:pt x="10094" y="922"/>
                  </a:lnTo>
                  <a:cubicBezTo>
                    <a:pt x="10101" y="798"/>
                    <a:pt x="10037" y="685"/>
                    <a:pt x="9929" y="627"/>
                  </a:cubicBezTo>
                  <a:cubicBezTo>
                    <a:pt x="9881" y="601"/>
                    <a:pt x="9830" y="589"/>
                    <a:pt x="9780" y="589"/>
                  </a:cubicBezTo>
                  <a:cubicBezTo>
                    <a:pt x="9714" y="589"/>
                    <a:pt x="9648" y="610"/>
                    <a:pt x="9592" y="652"/>
                  </a:cubicBezTo>
                  <a:cubicBezTo>
                    <a:pt x="9377" y="814"/>
                    <a:pt x="9168" y="1005"/>
                    <a:pt x="8968" y="1225"/>
                  </a:cubicBezTo>
                  <a:cubicBezTo>
                    <a:pt x="8891" y="1310"/>
                    <a:pt x="8898" y="1439"/>
                    <a:pt x="8983" y="1514"/>
                  </a:cubicBezTo>
                  <a:cubicBezTo>
                    <a:pt x="9022" y="1550"/>
                    <a:pt x="9070" y="1567"/>
                    <a:pt x="9119" y="1567"/>
                  </a:cubicBezTo>
                  <a:cubicBezTo>
                    <a:pt x="9175" y="1567"/>
                    <a:pt x="9230" y="1545"/>
                    <a:pt x="9270" y="1500"/>
                  </a:cubicBezTo>
                  <a:cubicBezTo>
                    <a:pt x="9401" y="1356"/>
                    <a:pt x="9536" y="1225"/>
                    <a:pt x="9674" y="1109"/>
                  </a:cubicBezTo>
                  <a:lnTo>
                    <a:pt x="9674" y="1109"/>
                  </a:lnTo>
                  <a:lnTo>
                    <a:pt x="9622" y="2027"/>
                  </a:lnTo>
                  <a:cubicBezTo>
                    <a:pt x="9617" y="2104"/>
                    <a:pt x="9657" y="2176"/>
                    <a:pt x="9724" y="2215"/>
                  </a:cubicBezTo>
                  <a:cubicBezTo>
                    <a:pt x="9755" y="2234"/>
                    <a:pt x="9790" y="2243"/>
                    <a:pt x="9825" y="2243"/>
                  </a:cubicBezTo>
                  <a:cubicBezTo>
                    <a:pt x="9865" y="2243"/>
                    <a:pt x="9904" y="2231"/>
                    <a:pt x="9938" y="2209"/>
                  </a:cubicBezTo>
                  <a:lnTo>
                    <a:pt x="10708" y="1704"/>
                  </a:lnTo>
                  <a:lnTo>
                    <a:pt x="10708" y="1704"/>
                  </a:lnTo>
                  <a:cubicBezTo>
                    <a:pt x="10600" y="2313"/>
                    <a:pt x="10290" y="3189"/>
                    <a:pt x="9476" y="4211"/>
                  </a:cubicBezTo>
                  <a:lnTo>
                    <a:pt x="8164" y="5708"/>
                  </a:lnTo>
                  <a:cubicBezTo>
                    <a:pt x="7972" y="5528"/>
                    <a:pt x="7738" y="5389"/>
                    <a:pt x="7479" y="5311"/>
                  </a:cubicBezTo>
                  <a:lnTo>
                    <a:pt x="8118" y="3427"/>
                  </a:lnTo>
                  <a:cubicBezTo>
                    <a:pt x="8288" y="2995"/>
                    <a:pt x="8488" y="2595"/>
                    <a:pt x="8712" y="2242"/>
                  </a:cubicBezTo>
                  <a:cubicBezTo>
                    <a:pt x="8772" y="2146"/>
                    <a:pt x="8744" y="2020"/>
                    <a:pt x="8648" y="1959"/>
                  </a:cubicBezTo>
                  <a:cubicBezTo>
                    <a:pt x="8614" y="1938"/>
                    <a:pt x="8577" y="1928"/>
                    <a:pt x="8540" y="1928"/>
                  </a:cubicBezTo>
                  <a:cubicBezTo>
                    <a:pt x="8472" y="1928"/>
                    <a:pt x="8405" y="1962"/>
                    <a:pt x="8367" y="2023"/>
                  </a:cubicBezTo>
                  <a:cubicBezTo>
                    <a:pt x="8329" y="2085"/>
                    <a:pt x="8291" y="2148"/>
                    <a:pt x="8253" y="2210"/>
                  </a:cubicBezTo>
                  <a:cubicBezTo>
                    <a:pt x="8249" y="1298"/>
                    <a:pt x="8060" y="631"/>
                    <a:pt x="7873" y="193"/>
                  </a:cubicBezTo>
                  <a:cubicBezTo>
                    <a:pt x="7873" y="191"/>
                    <a:pt x="7872" y="190"/>
                    <a:pt x="7872" y="190"/>
                  </a:cubicBezTo>
                  <a:cubicBezTo>
                    <a:pt x="7823" y="77"/>
                    <a:pt x="7718" y="4"/>
                    <a:pt x="7595" y="1"/>
                  </a:cubicBezTo>
                  <a:cubicBezTo>
                    <a:pt x="7591" y="1"/>
                    <a:pt x="7587" y="1"/>
                    <a:pt x="7583" y="1"/>
                  </a:cubicBezTo>
                  <a:cubicBezTo>
                    <a:pt x="7464" y="1"/>
                    <a:pt x="7357" y="68"/>
                    <a:pt x="7303" y="174"/>
                  </a:cubicBezTo>
                  <a:lnTo>
                    <a:pt x="6977" y="821"/>
                  </a:lnTo>
                  <a:lnTo>
                    <a:pt x="6651" y="174"/>
                  </a:lnTo>
                  <a:cubicBezTo>
                    <a:pt x="6596" y="66"/>
                    <a:pt x="6490" y="1"/>
                    <a:pt x="63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Google Shape;697;p65">
            <a:extLst>
              <a:ext uri="{FF2B5EF4-FFF2-40B4-BE49-F238E27FC236}">
                <a16:creationId xmlns:a16="http://schemas.microsoft.com/office/drawing/2014/main" id="{B2278035-C233-6BB4-ECA5-9DE298DE717F}"/>
              </a:ext>
            </a:extLst>
          </p:cNvPr>
          <p:cNvSpPr/>
          <p:nvPr/>
        </p:nvSpPr>
        <p:spPr>
          <a:xfrm>
            <a:off x="6584027" y="2281470"/>
            <a:ext cx="469218" cy="549751"/>
          </a:xfrm>
          <a:custGeom>
            <a:avLst/>
            <a:gdLst/>
            <a:ahLst/>
            <a:cxnLst/>
            <a:rect l="l" t="t" r="r" b="b"/>
            <a:pathLst>
              <a:path w="9218" h="13945" extrusionOk="0">
                <a:moveTo>
                  <a:pt x="2508" y="409"/>
                </a:moveTo>
                <a:cubicBezTo>
                  <a:pt x="2805" y="409"/>
                  <a:pt x="3047" y="651"/>
                  <a:pt x="3047" y="948"/>
                </a:cubicBezTo>
                <a:lnTo>
                  <a:pt x="3047" y="3280"/>
                </a:lnTo>
                <a:lnTo>
                  <a:pt x="1969" y="3280"/>
                </a:lnTo>
                <a:lnTo>
                  <a:pt x="1969" y="948"/>
                </a:lnTo>
                <a:cubicBezTo>
                  <a:pt x="1969" y="651"/>
                  <a:pt x="2211" y="409"/>
                  <a:pt x="2508" y="409"/>
                </a:cubicBezTo>
                <a:close/>
                <a:moveTo>
                  <a:pt x="4177" y="3690"/>
                </a:moveTo>
                <a:lnTo>
                  <a:pt x="4177" y="4698"/>
                </a:lnTo>
                <a:lnTo>
                  <a:pt x="838" y="4698"/>
                </a:lnTo>
                <a:lnTo>
                  <a:pt x="838" y="3690"/>
                </a:lnTo>
                <a:close/>
                <a:moveTo>
                  <a:pt x="3652" y="5107"/>
                </a:moveTo>
                <a:lnTo>
                  <a:pt x="3652" y="5717"/>
                </a:lnTo>
                <a:lnTo>
                  <a:pt x="1364" y="5717"/>
                </a:lnTo>
                <a:lnTo>
                  <a:pt x="1364" y="5107"/>
                </a:lnTo>
                <a:close/>
                <a:moveTo>
                  <a:pt x="6384" y="8208"/>
                </a:moveTo>
                <a:cubicBezTo>
                  <a:pt x="6440" y="8208"/>
                  <a:pt x="6498" y="8222"/>
                  <a:pt x="6553" y="8253"/>
                </a:cubicBezTo>
                <a:cubicBezTo>
                  <a:pt x="6812" y="8399"/>
                  <a:pt x="6993" y="8834"/>
                  <a:pt x="6975" y="9111"/>
                </a:cubicBezTo>
                <a:cubicBezTo>
                  <a:pt x="6953" y="9436"/>
                  <a:pt x="6817" y="9716"/>
                  <a:pt x="6696" y="9904"/>
                </a:cubicBezTo>
                <a:cubicBezTo>
                  <a:pt x="6595" y="9871"/>
                  <a:pt x="6490" y="9853"/>
                  <a:pt x="6378" y="9853"/>
                </a:cubicBezTo>
                <a:cubicBezTo>
                  <a:pt x="6268" y="9853"/>
                  <a:pt x="6162" y="9871"/>
                  <a:pt x="6063" y="9903"/>
                </a:cubicBezTo>
                <a:cubicBezTo>
                  <a:pt x="5940" y="9714"/>
                  <a:pt x="5803" y="9435"/>
                  <a:pt x="5783" y="9109"/>
                </a:cubicBezTo>
                <a:cubicBezTo>
                  <a:pt x="5766" y="8831"/>
                  <a:pt x="5865" y="8558"/>
                  <a:pt x="6058" y="8358"/>
                </a:cubicBezTo>
                <a:cubicBezTo>
                  <a:pt x="6140" y="8273"/>
                  <a:pt x="6260" y="8208"/>
                  <a:pt x="6384" y="8208"/>
                </a:cubicBezTo>
                <a:close/>
                <a:moveTo>
                  <a:pt x="4578" y="9324"/>
                </a:moveTo>
                <a:cubicBezTo>
                  <a:pt x="4790" y="9324"/>
                  <a:pt x="5013" y="9383"/>
                  <a:pt x="5151" y="9475"/>
                </a:cubicBezTo>
                <a:cubicBezTo>
                  <a:pt x="5423" y="9656"/>
                  <a:pt x="5596" y="9914"/>
                  <a:pt x="5700" y="10113"/>
                </a:cubicBezTo>
                <a:cubicBezTo>
                  <a:pt x="5541" y="10256"/>
                  <a:pt x="5426" y="10447"/>
                  <a:pt x="5381" y="10663"/>
                </a:cubicBezTo>
                <a:cubicBezTo>
                  <a:pt x="5349" y="10665"/>
                  <a:pt x="5316" y="10666"/>
                  <a:pt x="5282" y="10666"/>
                </a:cubicBezTo>
                <a:cubicBezTo>
                  <a:pt x="5071" y="10666"/>
                  <a:pt x="4807" y="10632"/>
                  <a:pt x="4554" y="10506"/>
                </a:cubicBezTo>
                <a:cubicBezTo>
                  <a:pt x="4304" y="10384"/>
                  <a:pt x="4117" y="10159"/>
                  <a:pt x="4040" y="9893"/>
                </a:cubicBezTo>
                <a:cubicBezTo>
                  <a:pt x="3993" y="9727"/>
                  <a:pt x="4023" y="9515"/>
                  <a:pt x="4197" y="9411"/>
                </a:cubicBezTo>
                <a:cubicBezTo>
                  <a:pt x="4300" y="9351"/>
                  <a:pt x="4436" y="9324"/>
                  <a:pt x="4578" y="9324"/>
                </a:cubicBezTo>
                <a:close/>
                <a:moveTo>
                  <a:pt x="2371" y="8566"/>
                </a:moveTo>
                <a:cubicBezTo>
                  <a:pt x="2407" y="8566"/>
                  <a:pt x="2439" y="8595"/>
                  <a:pt x="2439" y="8633"/>
                </a:cubicBezTo>
                <a:lnTo>
                  <a:pt x="2439" y="11030"/>
                </a:lnTo>
                <a:cubicBezTo>
                  <a:pt x="2439" y="11066"/>
                  <a:pt x="2407" y="11096"/>
                  <a:pt x="2371" y="11096"/>
                </a:cubicBezTo>
                <a:lnTo>
                  <a:pt x="409" y="11096"/>
                </a:lnTo>
                <a:lnTo>
                  <a:pt x="409" y="8566"/>
                </a:lnTo>
                <a:close/>
                <a:moveTo>
                  <a:pt x="6378" y="10263"/>
                </a:moveTo>
                <a:cubicBezTo>
                  <a:pt x="6715" y="10263"/>
                  <a:pt x="6988" y="10536"/>
                  <a:pt x="6988" y="10872"/>
                </a:cubicBezTo>
                <a:cubicBezTo>
                  <a:pt x="6988" y="11209"/>
                  <a:pt x="6715" y="11482"/>
                  <a:pt x="6378" y="11482"/>
                </a:cubicBezTo>
                <a:cubicBezTo>
                  <a:pt x="6042" y="11482"/>
                  <a:pt x="5769" y="11209"/>
                  <a:pt x="5769" y="10872"/>
                </a:cubicBezTo>
                <a:cubicBezTo>
                  <a:pt x="5769" y="10536"/>
                  <a:pt x="6042" y="10263"/>
                  <a:pt x="6378" y="10263"/>
                </a:cubicBezTo>
                <a:close/>
                <a:moveTo>
                  <a:pt x="7473" y="11079"/>
                </a:moveTo>
                <a:cubicBezTo>
                  <a:pt x="7686" y="11079"/>
                  <a:pt x="7950" y="11113"/>
                  <a:pt x="8203" y="11239"/>
                </a:cubicBezTo>
                <a:cubicBezTo>
                  <a:pt x="8453" y="11361"/>
                  <a:pt x="8640" y="11586"/>
                  <a:pt x="8715" y="11851"/>
                </a:cubicBezTo>
                <a:cubicBezTo>
                  <a:pt x="8764" y="12018"/>
                  <a:pt x="8734" y="12230"/>
                  <a:pt x="8559" y="12334"/>
                </a:cubicBezTo>
                <a:cubicBezTo>
                  <a:pt x="8457" y="12394"/>
                  <a:pt x="8320" y="12421"/>
                  <a:pt x="8179" y="12421"/>
                </a:cubicBezTo>
                <a:cubicBezTo>
                  <a:pt x="7967" y="12421"/>
                  <a:pt x="7744" y="12362"/>
                  <a:pt x="7606" y="12269"/>
                </a:cubicBezTo>
                <a:cubicBezTo>
                  <a:pt x="7334" y="12089"/>
                  <a:pt x="7161" y="11831"/>
                  <a:pt x="7057" y="11630"/>
                </a:cubicBezTo>
                <a:cubicBezTo>
                  <a:pt x="7216" y="11488"/>
                  <a:pt x="7331" y="11297"/>
                  <a:pt x="7375" y="11081"/>
                </a:cubicBezTo>
                <a:cubicBezTo>
                  <a:pt x="7406" y="11080"/>
                  <a:pt x="7439" y="11079"/>
                  <a:pt x="7473" y="11079"/>
                </a:cubicBezTo>
                <a:close/>
                <a:moveTo>
                  <a:pt x="5282" y="11079"/>
                </a:moveTo>
                <a:cubicBezTo>
                  <a:pt x="5316" y="11079"/>
                  <a:pt x="5349" y="11080"/>
                  <a:pt x="5381" y="11081"/>
                </a:cubicBezTo>
                <a:cubicBezTo>
                  <a:pt x="5426" y="11297"/>
                  <a:pt x="5541" y="11488"/>
                  <a:pt x="5698" y="11631"/>
                </a:cubicBezTo>
                <a:cubicBezTo>
                  <a:pt x="5596" y="11829"/>
                  <a:pt x="5423" y="12087"/>
                  <a:pt x="5150" y="12269"/>
                </a:cubicBezTo>
                <a:cubicBezTo>
                  <a:pt x="4985" y="12380"/>
                  <a:pt x="4792" y="12437"/>
                  <a:pt x="4598" y="12437"/>
                </a:cubicBezTo>
                <a:cubicBezTo>
                  <a:pt x="4519" y="12437"/>
                  <a:pt x="4439" y="12427"/>
                  <a:pt x="4361" y="12408"/>
                </a:cubicBezTo>
                <a:cubicBezTo>
                  <a:pt x="4194" y="12365"/>
                  <a:pt x="4024" y="12233"/>
                  <a:pt x="4023" y="12031"/>
                </a:cubicBezTo>
                <a:cubicBezTo>
                  <a:pt x="4020" y="11734"/>
                  <a:pt x="4306" y="11360"/>
                  <a:pt x="4554" y="11237"/>
                </a:cubicBezTo>
                <a:cubicBezTo>
                  <a:pt x="4805" y="11113"/>
                  <a:pt x="5071" y="11079"/>
                  <a:pt x="5282" y="11079"/>
                </a:cubicBezTo>
                <a:close/>
                <a:moveTo>
                  <a:pt x="6694" y="11840"/>
                </a:moveTo>
                <a:cubicBezTo>
                  <a:pt x="6817" y="12031"/>
                  <a:pt x="6953" y="12310"/>
                  <a:pt x="6974" y="12635"/>
                </a:cubicBezTo>
                <a:cubicBezTo>
                  <a:pt x="6991" y="12914"/>
                  <a:pt x="6892" y="13187"/>
                  <a:pt x="6699" y="13387"/>
                </a:cubicBezTo>
                <a:cubicBezTo>
                  <a:pt x="6617" y="13472"/>
                  <a:pt x="6497" y="13536"/>
                  <a:pt x="6373" y="13536"/>
                </a:cubicBezTo>
                <a:cubicBezTo>
                  <a:pt x="6317" y="13536"/>
                  <a:pt x="6259" y="13523"/>
                  <a:pt x="6204" y="13492"/>
                </a:cubicBezTo>
                <a:cubicBezTo>
                  <a:pt x="5945" y="13346"/>
                  <a:pt x="5764" y="12910"/>
                  <a:pt x="5781" y="12634"/>
                </a:cubicBezTo>
                <a:cubicBezTo>
                  <a:pt x="5803" y="12309"/>
                  <a:pt x="5940" y="12029"/>
                  <a:pt x="6061" y="11840"/>
                </a:cubicBezTo>
                <a:cubicBezTo>
                  <a:pt x="6162" y="11873"/>
                  <a:pt x="6268" y="11892"/>
                  <a:pt x="6378" y="11892"/>
                </a:cubicBezTo>
                <a:cubicBezTo>
                  <a:pt x="6488" y="11892"/>
                  <a:pt x="6595" y="11873"/>
                  <a:pt x="6694" y="11840"/>
                </a:cubicBezTo>
                <a:close/>
                <a:moveTo>
                  <a:pt x="2508" y="0"/>
                </a:moveTo>
                <a:cubicBezTo>
                  <a:pt x="1985" y="0"/>
                  <a:pt x="1560" y="424"/>
                  <a:pt x="1560" y="948"/>
                </a:cubicBezTo>
                <a:lnTo>
                  <a:pt x="1560" y="3280"/>
                </a:lnTo>
                <a:lnTo>
                  <a:pt x="811" y="3280"/>
                </a:lnTo>
                <a:cubicBezTo>
                  <a:pt x="600" y="3280"/>
                  <a:pt x="429" y="3451"/>
                  <a:pt x="429" y="3661"/>
                </a:cubicBezTo>
                <a:lnTo>
                  <a:pt x="429" y="4725"/>
                </a:lnTo>
                <a:cubicBezTo>
                  <a:pt x="429" y="4936"/>
                  <a:pt x="600" y="5107"/>
                  <a:pt x="811" y="5107"/>
                </a:cubicBezTo>
                <a:lnTo>
                  <a:pt x="956" y="5107"/>
                </a:lnTo>
                <a:lnTo>
                  <a:pt x="956" y="5846"/>
                </a:lnTo>
                <a:lnTo>
                  <a:pt x="684" y="6193"/>
                </a:lnTo>
                <a:cubicBezTo>
                  <a:pt x="615" y="6282"/>
                  <a:pt x="630" y="6410"/>
                  <a:pt x="718" y="6480"/>
                </a:cubicBezTo>
                <a:cubicBezTo>
                  <a:pt x="756" y="6509"/>
                  <a:pt x="800" y="6524"/>
                  <a:pt x="844" y="6524"/>
                </a:cubicBezTo>
                <a:cubicBezTo>
                  <a:pt x="905" y="6524"/>
                  <a:pt x="965" y="6497"/>
                  <a:pt x="1006" y="6446"/>
                </a:cubicBezTo>
                <a:lnTo>
                  <a:pt x="1256" y="6125"/>
                </a:lnTo>
                <a:lnTo>
                  <a:pt x="3760" y="6125"/>
                </a:lnTo>
                <a:lnTo>
                  <a:pt x="4457" y="7013"/>
                </a:lnTo>
                <a:cubicBezTo>
                  <a:pt x="4554" y="7137"/>
                  <a:pt x="4607" y="7291"/>
                  <a:pt x="4607" y="7448"/>
                </a:cubicBezTo>
                <a:lnTo>
                  <a:pt x="4607" y="8913"/>
                </a:lnTo>
                <a:cubicBezTo>
                  <a:pt x="4600" y="8913"/>
                  <a:pt x="4592" y="8913"/>
                  <a:pt x="4585" y="8913"/>
                </a:cubicBezTo>
                <a:cubicBezTo>
                  <a:pt x="4374" y="8913"/>
                  <a:pt x="4163" y="8956"/>
                  <a:pt x="3990" y="9059"/>
                </a:cubicBezTo>
                <a:cubicBezTo>
                  <a:pt x="3676" y="9244"/>
                  <a:pt x="3539" y="9625"/>
                  <a:pt x="3647" y="10005"/>
                </a:cubicBezTo>
                <a:cubicBezTo>
                  <a:pt x="3756" y="10382"/>
                  <a:pt x="4020" y="10696"/>
                  <a:pt x="4370" y="10872"/>
                </a:cubicBezTo>
                <a:cubicBezTo>
                  <a:pt x="4002" y="11056"/>
                  <a:pt x="3610" y="11551"/>
                  <a:pt x="3614" y="12035"/>
                </a:cubicBezTo>
                <a:cubicBezTo>
                  <a:pt x="3617" y="12398"/>
                  <a:pt x="3878" y="12708"/>
                  <a:pt x="4263" y="12804"/>
                </a:cubicBezTo>
                <a:cubicBezTo>
                  <a:pt x="4373" y="12832"/>
                  <a:pt x="4486" y="12844"/>
                  <a:pt x="4598" y="12844"/>
                </a:cubicBezTo>
                <a:lnTo>
                  <a:pt x="4607" y="12844"/>
                </a:lnTo>
                <a:lnTo>
                  <a:pt x="4607" y="13101"/>
                </a:lnTo>
                <a:cubicBezTo>
                  <a:pt x="4607" y="13341"/>
                  <a:pt x="4411" y="13536"/>
                  <a:pt x="4172" y="13536"/>
                </a:cubicBezTo>
                <a:lnTo>
                  <a:pt x="844" y="13536"/>
                </a:lnTo>
                <a:cubicBezTo>
                  <a:pt x="605" y="13536"/>
                  <a:pt x="409" y="13341"/>
                  <a:pt x="409" y="13101"/>
                </a:cubicBezTo>
                <a:lnTo>
                  <a:pt x="409" y="11506"/>
                </a:lnTo>
                <a:lnTo>
                  <a:pt x="2371" y="11506"/>
                </a:lnTo>
                <a:cubicBezTo>
                  <a:pt x="2634" y="11506"/>
                  <a:pt x="2847" y="11292"/>
                  <a:pt x="2847" y="11030"/>
                </a:cubicBezTo>
                <a:lnTo>
                  <a:pt x="2847" y="8633"/>
                </a:lnTo>
                <a:cubicBezTo>
                  <a:pt x="2847" y="8371"/>
                  <a:pt x="2634" y="8157"/>
                  <a:pt x="2371" y="8157"/>
                </a:cubicBezTo>
                <a:lnTo>
                  <a:pt x="409" y="8157"/>
                </a:lnTo>
                <a:lnTo>
                  <a:pt x="409" y="7448"/>
                </a:lnTo>
                <a:cubicBezTo>
                  <a:pt x="409" y="7351"/>
                  <a:pt x="429" y="7255"/>
                  <a:pt x="468" y="7166"/>
                </a:cubicBezTo>
                <a:cubicBezTo>
                  <a:pt x="514" y="7062"/>
                  <a:pt x="467" y="6941"/>
                  <a:pt x="363" y="6897"/>
                </a:cubicBezTo>
                <a:cubicBezTo>
                  <a:pt x="336" y="6885"/>
                  <a:pt x="308" y="6879"/>
                  <a:pt x="281" y="6879"/>
                </a:cubicBezTo>
                <a:cubicBezTo>
                  <a:pt x="203" y="6879"/>
                  <a:pt x="128" y="6925"/>
                  <a:pt x="94" y="7002"/>
                </a:cubicBezTo>
                <a:cubicBezTo>
                  <a:pt x="32" y="7144"/>
                  <a:pt x="0" y="7294"/>
                  <a:pt x="0" y="7448"/>
                </a:cubicBezTo>
                <a:lnTo>
                  <a:pt x="0" y="13101"/>
                </a:lnTo>
                <a:cubicBezTo>
                  <a:pt x="0" y="13566"/>
                  <a:pt x="379" y="13944"/>
                  <a:pt x="844" y="13944"/>
                </a:cubicBezTo>
                <a:lnTo>
                  <a:pt x="4172" y="13944"/>
                </a:lnTo>
                <a:cubicBezTo>
                  <a:pt x="4637" y="13944"/>
                  <a:pt x="5016" y="13566"/>
                  <a:pt x="5016" y="13101"/>
                </a:cubicBezTo>
                <a:lnTo>
                  <a:pt x="5016" y="12782"/>
                </a:lnTo>
                <a:cubicBezTo>
                  <a:pt x="5142" y="12742"/>
                  <a:pt x="5263" y="12686"/>
                  <a:pt x="5374" y="12610"/>
                </a:cubicBezTo>
                <a:lnTo>
                  <a:pt x="5374" y="12610"/>
                </a:lnTo>
                <a:cubicBezTo>
                  <a:pt x="5349" y="13022"/>
                  <a:pt x="5582" y="13610"/>
                  <a:pt x="6003" y="13847"/>
                </a:cubicBezTo>
                <a:cubicBezTo>
                  <a:pt x="6119" y="13913"/>
                  <a:pt x="6246" y="13944"/>
                  <a:pt x="6375" y="13944"/>
                </a:cubicBezTo>
                <a:cubicBezTo>
                  <a:pt x="6595" y="13944"/>
                  <a:pt x="6818" y="13850"/>
                  <a:pt x="6993" y="13669"/>
                </a:cubicBezTo>
                <a:cubicBezTo>
                  <a:pt x="7265" y="13388"/>
                  <a:pt x="7406" y="13003"/>
                  <a:pt x="7382" y="12610"/>
                </a:cubicBezTo>
                <a:lnTo>
                  <a:pt x="7382" y="12610"/>
                </a:lnTo>
                <a:cubicBezTo>
                  <a:pt x="7584" y="12744"/>
                  <a:pt x="7881" y="12830"/>
                  <a:pt x="8176" y="12830"/>
                </a:cubicBezTo>
                <a:cubicBezTo>
                  <a:pt x="8385" y="12830"/>
                  <a:pt x="8594" y="12786"/>
                  <a:pt x="8767" y="12684"/>
                </a:cubicBezTo>
                <a:cubicBezTo>
                  <a:pt x="9081" y="12500"/>
                  <a:pt x="9218" y="12120"/>
                  <a:pt x="9109" y="11740"/>
                </a:cubicBezTo>
                <a:cubicBezTo>
                  <a:pt x="9001" y="11363"/>
                  <a:pt x="8739" y="11048"/>
                  <a:pt x="8387" y="10872"/>
                </a:cubicBezTo>
                <a:cubicBezTo>
                  <a:pt x="8754" y="10689"/>
                  <a:pt x="9147" y="10194"/>
                  <a:pt x="9142" y="9710"/>
                </a:cubicBezTo>
                <a:cubicBezTo>
                  <a:pt x="9139" y="9372"/>
                  <a:pt x="8911" y="9078"/>
                  <a:pt x="8564" y="8962"/>
                </a:cubicBezTo>
                <a:cubicBezTo>
                  <a:pt x="8543" y="8954"/>
                  <a:pt x="8521" y="8951"/>
                  <a:pt x="8499" y="8951"/>
                </a:cubicBezTo>
                <a:cubicBezTo>
                  <a:pt x="8414" y="8951"/>
                  <a:pt x="8334" y="9005"/>
                  <a:pt x="8306" y="9090"/>
                </a:cubicBezTo>
                <a:cubicBezTo>
                  <a:pt x="8270" y="9197"/>
                  <a:pt x="8328" y="9314"/>
                  <a:pt x="8435" y="9350"/>
                </a:cubicBezTo>
                <a:cubicBezTo>
                  <a:pt x="8572" y="9395"/>
                  <a:pt x="8732" y="9518"/>
                  <a:pt x="8734" y="9714"/>
                </a:cubicBezTo>
                <a:cubicBezTo>
                  <a:pt x="8737" y="10011"/>
                  <a:pt x="8451" y="10385"/>
                  <a:pt x="8201" y="10508"/>
                </a:cubicBezTo>
                <a:cubicBezTo>
                  <a:pt x="7947" y="10634"/>
                  <a:pt x="7680" y="10665"/>
                  <a:pt x="7467" y="10665"/>
                </a:cubicBezTo>
                <a:cubicBezTo>
                  <a:pt x="7435" y="10665"/>
                  <a:pt x="7404" y="10665"/>
                  <a:pt x="7375" y="10663"/>
                </a:cubicBezTo>
                <a:cubicBezTo>
                  <a:pt x="7331" y="10447"/>
                  <a:pt x="7216" y="10256"/>
                  <a:pt x="7057" y="10113"/>
                </a:cubicBezTo>
                <a:cubicBezTo>
                  <a:pt x="7159" y="9914"/>
                  <a:pt x="7334" y="9658"/>
                  <a:pt x="7607" y="9475"/>
                </a:cubicBezTo>
                <a:cubicBezTo>
                  <a:pt x="7628" y="9461"/>
                  <a:pt x="7651" y="9447"/>
                  <a:pt x="7673" y="9435"/>
                </a:cubicBezTo>
                <a:cubicBezTo>
                  <a:pt x="7772" y="9380"/>
                  <a:pt x="7807" y="9255"/>
                  <a:pt x="7752" y="9156"/>
                </a:cubicBezTo>
                <a:cubicBezTo>
                  <a:pt x="7714" y="9089"/>
                  <a:pt x="7645" y="9052"/>
                  <a:pt x="7574" y="9052"/>
                </a:cubicBezTo>
                <a:cubicBezTo>
                  <a:pt x="7540" y="9052"/>
                  <a:pt x="7505" y="9060"/>
                  <a:pt x="7474" y="9078"/>
                </a:cubicBezTo>
                <a:cubicBezTo>
                  <a:pt x="7444" y="9095"/>
                  <a:pt x="7412" y="9114"/>
                  <a:pt x="7382" y="9133"/>
                </a:cubicBezTo>
                <a:cubicBezTo>
                  <a:pt x="7408" y="8723"/>
                  <a:pt x="7175" y="8134"/>
                  <a:pt x="6754" y="7896"/>
                </a:cubicBezTo>
                <a:cubicBezTo>
                  <a:pt x="6638" y="7831"/>
                  <a:pt x="6510" y="7799"/>
                  <a:pt x="6382" y="7799"/>
                </a:cubicBezTo>
                <a:cubicBezTo>
                  <a:pt x="6161" y="7799"/>
                  <a:pt x="5938" y="7894"/>
                  <a:pt x="5764" y="8074"/>
                </a:cubicBezTo>
                <a:cubicBezTo>
                  <a:pt x="5492" y="8355"/>
                  <a:pt x="5351" y="8742"/>
                  <a:pt x="5374" y="9133"/>
                </a:cubicBezTo>
                <a:cubicBezTo>
                  <a:pt x="5275" y="9067"/>
                  <a:pt x="5151" y="9012"/>
                  <a:pt x="5016" y="8974"/>
                </a:cubicBezTo>
                <a:lnTo>
                  <a:pt x="5016" y="7448"/>
                </a:lnTo>
                <a:cubicBezTo>
                  <a:pt x="5016" y="7200"/>
                  <a:pt x="4931" y="6957"/>
                  <a:pt x="4777" y="6760"/>
                </a:cubicBezTo>
                <a:lnTo>
                  <a:pt x="4061" y="5846"/>
                </a:lnTo>
                <a:lnTo>
                  <a:pt x="4061" y="5107"/>
                </a:lnTo>
                <a:lnTo>
                  <a:pt x="4205" y="5107"/>
                </a:lnTo>
                <a:cubicBezTo>
                  <a:pt x="4416" y="5107"/>
                  <a:pt x="4587" y="4936"/>
                  <a:pt x="4587" y="4725"/>
                </a:cubicBezTo>
                <a:lnTo>
                  <a:pt x="4587" y="3661"/>
                </a:lnTo>
                <a:cubicBezTo>
                  <a:pt x="4587" y="3451"/>
                  <a:pt x="4416" y="3280"/>
                  <a:pt x="4205" y="3280"/>
                </a:cubicBezTo>
                <a:lnTo>
                  <a:pt x="3457" y="3280"/>
                </a:lnTo>
                <a:lnTo>
                  <a:pt x="3457" y="948"/>
                </a:lnTo>
                <a:cubicBezTo>
                  <a:pt x="3456" y="424"/>
                  <a:pt x="3031" y="0"/>
                  <a:pt x="2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 name="Google Shape;12039;p90">
            <a:extLst>
              <a:ext uri="{FF2B5EF4-FFF2-40B4-BE49-F238E27FC236}">
                <a16:creationId xmlns:a16="http://schemas.microsoft.com/office/drawing/2014/main" id="{02C3FA29-87BE-C88B-4A85-686D8D0CB1EF}"/>
              </a:ext>
            </a:extLst>
          </p:cNvPr>
          <p:cNvGrpSpPr/>
          <p:nvPr/>
        </p:nvGrpSpPr>
        <p:grpSpPr>
          <a:xfrm>
            <a:off x="5527579" y="1139947"/>
            <a:ext cx="532588" cy="625903"/>
            <a:chOff x="2236525" y="3353202"/>
            <a:chExt cx="304832" cy="356512"/>
          </a:xfrm>
          <a:solidFill>
            <a:schemeClr val="accent1"/>
          </a:solidFill>
        </p:grpSpPr>
        <p:sp>
          <p:nvSpPr>
            <p:cNvPr id="46" name="Google Shape;12040;p90">
              <a:extLst>
                <a:ext uri="{FF2B5EF4-FFF2-40B4-BE49-F238E27FC236}">
                  <a16:creationId xmlns:a16="http://schemas.microsoft.com/office/drawing/2014/main" id="{E057D055-8424-C85B-9D83-69ABBB35122B}"/>
                </a:ext>
              </a:extLst>
            </p:cNvPr>
            <p:cNvSpPr/>
            <p:nvPr/>
          </p:nvSpPr>
          <p:spPr>
            <a:xfrm>
              <a:off x="2236525" y="3353202"/>
              <a:ext cx="304832" cy="356512"/>
            </a:xfrm>
            <a:custGeom>
              <a:avLst/>
              <a:gdLst/>
              <a:ahLst/>
              <a:cxnLst/>
              <a:rect l="l" t="t" r="r" b="b"/>
              <a:pathLst>
                <a:path w="9526" h="11141" extrusionOk="0">
                  <a:moveTo>
                    <a:pt x="4239" y="413"/>
                  </a:moveTo>
                  <a:cubicBezTo>
                    <a:pt x="4525" y="616"/>
                    <a:pt x="5120" y="1128"/>
                    <a:pt x="5275" y="1675"/>
                  </a:cubicBezTo>
                  <a:cubicBezTo>
                    <a:pt x="5358" y="1997"/>
                    <a:pt x="5156" y="2342"/>
                    <a:pt x="4989" y="2533"/>
                  </a:cubicBezTo>
                  <a:cubicBezTo>
                    <a:pt x="4894" y="2116"/>
                    <a:pt x="4775" y="1699"/>
                    <a:pt x="4644" y="1282"/>
                  </a:cubicBezTo>
                  <a:cubicBezTo>
                    <a:pt x="4625" y="1209"/>
                    <a:pt x="4564" y="1163"/>
                    <a:pt x="4498" y="1163"/>
                  </a:cubicBezTo>
                  <a:cubicBezTo>
                    <a:pt x="4479" y="1163"/>
                    <a:pt x="4460" y="1167"/>
                    <a:pt x="4441" y="1175"/>
                  </a:cubicBezTo>
                  <a:cubicBezTo>
                    <a:pt x="4346" y="1199"/>
                    <a:pt x="4298" y="1294"/>
                    <a:pt x="4334" y="1378"/>
                  </a:cubicBezTo>
                  <a:cubicBezTo>
                    <a:pt x="4465" y="1782"/>
                    <a:pt x="4572" y="2211"/>
                    <a:pt x="4679" y="2628"/>
                  </a:cubicBezTo>
                  <a:cubicBezTo>
                    <a:pt x="4441" y="2568"/>
                    <a:pt x="4060" y="2366"/>
                    <a:pt x="3977" y="2021"/>
                  </a:cubicBezTo>
                  <a:cubicBezTo>
                    <a:pt x="3822" y="1473"/>
                    <a:pt x="4108" y="735"/>
                    <a:pt x="4239" y="413"/>
                  </a:cubicBezTo>
                  <a:close/>
                  <a:moveTo>
                    <a:pt x="2824" y="3117"/>
                  </a:moveTo>
                  <a:cubicBezTo>
                    <a:pt x="3186" y="3117"/>
                    <a:pt x="3616" y="3172"/>
                    <a:pt x="3929" y="3378"/>
                  </a:cubicBezTo>
                  <a:cubicBezTo>
                    <a:pt x="4203" y="3556"/>
                    <a:pt x="4298" y="3926"/>
                    <a:pt x="4298" y="4164"/>
                  </a:cubicBezTo>
                  <a:cubicBezTo>
                    <a:pt x="3810" y="3747"/>
                    <a:pt x="3382" y="3556"/>
                    <a:pt x="3346" y="3556"/>
                  </a:cubicBezTo>
                  <a:cubicBezTo>
                    <a:pt x="3324" y="3547"/>
                    <a:pt x="3301" y="3543"/>
                    <a:pt x="3279" y="3543"/>
                  </a:cubicBezTo>
                  <a:cubicBezTo>
                    <a:pt x="3218" y="3543"/>
                    <a:pt x="3161" y="3578"/>
                    <a:pt x="3143" y="3640"/>
                  </a:cubicBezTo>
                  <a:cubicBezTo>
                    <a:pt x="3096" y="3723"/>
                    <a:pt x="3143" y="3818"/>
                    <a:pt x="3215" y="3854"/>
                  </a:cubicBezTo>
                  <a:cubicBezTo>
                    <a:pt x="3215" y="3854"/>
                    <a:pt x="3667" y="4045"/>
                    <a:pt x="4144" y="4473"/>
                  </a:cubicBezTo>
                  <a:cubicBezTo>
                    <a:pt x="4011" y="4547"/>
                    <a:pt x="3795" y="4621"/>
                    <a:pt x="3580" y="4621"/>
                  </a:cubicBezTo>
                  <a:cubicBezTo>
                    <a:pt x="3448" y="4621"/>
                    <a:pt x="3316" y="4593"/>
                    <a:pt x="3203" y="4521"/>
                  </a:cubicBezTo>
                  <a:cubicBezTo>
                    <a:pt x="2715" y="4211"/>
                    <a:pt x="2417" y="3497"/>
                    <a:pt x="2310" y="3152"/>
                  </a:cubicBezTo>
                  <a:cubicBezTo>
                    <a:pt x="2438" y="3135"/>
                    <a:pt x="2620" y="3117"/>
                    <a:pt x="2824" y="3117"/>
                  </a:cubicBezTo>
                  <a:close/>
                  <a:moveTo>
                    <a:pt x="7192" y="3818"/>
                  </a:moveTo>
                  <a:cubicBezTo>
                    <a:pt x="7549" y="3818"/>
                    <a:pt x="7894" y="3878"/>
                    <a:pt x="8084" y="3937"/>
                  </a:cubicBezTo>
                  <a:cubicBezTo>
                    <a:pt x="7918" y="4259"/>
                    <a:pt x="7549" y="4938"/>
                    <a:pt x="7025" y="5176"/>
                  </a:cubicBezTo>
                  <a:cubicBezTo>
                    <a:pt x="6928" y="5224"/>
                    <a:pt x="6828" y="5241"/>
                    <a:pt x="6734" y="5241"/>
                  </a:cubicBezTo>
                  <a:cubicBezTo>
                    <a:pt x="6594" y="5241"/>
                    <a:pt x="6467" y="5204"/>
                    <a:pt x="6382" y="5176"/>
                  </a:cubicBezTo>
                  <a:cubicBezTo>
                    <a:pt x="6263" y="5128"/>
                    <a:pt x="6179" y="5092"/>
                    <a:pt x="6120" y="5033"/>
                  </a:cubicBezTo>
                  <a:cubicBezTo>
                    <a:pt x="6179" y="4985"/>
                    <a:pt x="6239" y="4938"/>
                    <a:pt x="6310" y="4890"/>
                  </a:cubicBezTo>
                  <a:cubicBezTo>
                    <a:pt x="6382" y="4854"/>
                    <a:pt x="6418" y="4747"/>
                    <a:pt x="6358" y="4676"/>
                  </a:cubicBezTo>
                  <a:cubicBezTo>
                    <a:pt x="6328" y="4624"/>
                    <a:pt x="6276" y="4595"/>
                    <a:pt x="6223" y="4595"/>
                  </a:cubicBezTo>
                  <a:cubicBezTo>
                    <a:pt x="6191" y="4595"/>
                    <a:pt x="6159" y="4606"/>
                    <a:pt x="6132" y="4628"/>
                  </a:cubicBezTo>
                  <a:cubicBezTo>
                    <a:pt x="6084" y="4652"/>
                    <a:pt x="6049" y="4688"/>
                    <a:pt x="5989" y="4735"/>
                  </a:cubicBezTo>
                  <a:cubicBezTo>
                    <a:pt x="6001" y="4473"/>
                    <a:pt x="6144" y="4104"/>
                    <a:pt x="6441" y="3961"/>
                  </a:cubicBezTo>
                  <a:cubicBezTo>
                    <a:pt x="6668" y="3854"/>
                    <a:pt x="6918" y="3818"/>
                    <a:pt x="7192" y="3818"/>
                  </a:cubicBezTo>
                  <a:close/>
                  <a:moveTo>
                    <a:pt x="2605" y="5627"/>
                  </a:moveTo>
                  <a:cubicBezTo>
                    <a:pt x="2832" y="5627"/>
                    <a:pt x="3055" y="5651"/>
                    <a:pt x="3262" y="5711"/>
                  </a:cubicBezTo>
                  <a:cubicBezTo>
                    <a:pt x="3703" y="5842"/>
                    <a:pt x="3977" y="6235"/>
                    <a:pt x="4096" y="6462"/>
                  </a:cubicBezTo>
                  <a:cubicBezTo>
                    <a:pt x="4203" y="6664"/>
                    <a:pt x="4274" y="6854"/>
                    <a:pt x="4286" y="7021"/>
                  </a:cubicBezTo>
                  <a:cubicBezTo>
                    <a:pt x="4215" y="6974"/>
                    <a:pt x="4155" y="6938"/>
                    <a:pt x="4084" y="6890"/>
                  </a:cubicBezTo>
                  <a:cubicBezTo>
                    <a:pt x="3667" y="6664"/>
                    <a:pt x="3155" y="6485"/>
                    <a:pt x="2548" y="6366"/>
                  </a:cubicBezTo>
                  <a:cubicBezTo>
                    <a:pt x="2540" y="6365"/>
                    <a:pt x="2532" y="6365"/>
                    <a:pt x="2524" y="6365"/>
                  </a:cubicBezTo>
                  <a:cubicBezTo>
                    <a:pt x="2439" y="6365"/>
                    <a:pt x="2368" y="6421"/>
                    <a:pt x="2358" y="6497"/>
                  </a:cubicBezTo>
                  <a:cubicBezTo>
                    <a:pt x="2322" y="6593"/>
                    <a:pt x="2381" y="6676"/>
                    <a:pt x="2477" y="6700"/>
                  </a:cubicBezTo>
                  <a:cubicBezTo>
                    <a:pt x="2977" y="6795"/>
                    <a:pt x="3703" y="6997"/>
                    <a:pt x="4227" y="7378"/>
                  </a:cubicBezTo>
                  <a:cubicBezTo>
                    <a:pt x="4144" y="7509"/>
                    <a:pt x="3941" y="7688"/>
                    <a:pt x="3691" y="7831"/>
                  </a:cubicBezTo>
                  <a:cubicBezTo>
                    <a:pt x="3524" y="7919"/>
                    <a:pt x="3248" y="8039"/>
                    <a:pt x="2938" y="8039"/>
                  </a:cubicBezTo>
                  <a:cubicBezTo>
                    <a:pt x="2827" y="8039"/>
                    <a:pt x="2712" y="8023"/>
                    <a:pt x="2596" y="7986"/>
                  </a:cubicBezTo>
                  <a:cubicBezTo>
                    <a:pt x="1596" y="7688"/>
                    <a:pt x="762" y="6545"/>
                    <a:pt x="476" y="6128"/>
                  </a:cubicBezTo>
                  <a:cubicBezTo>
                    <a:pt x="843" y="5978"/>
                    <a:pt x="1752" y="5627"/>
                    <a:pt x="2605" y="5627"/>
                  </a:cubicBezTo>
                  <a:close/>
                  <a:moveTo>
                    <a:pt x="7656" y="7009"/>
                  </a:moveTo>
                  <a:cubicBezTo>
                    <a:pt x="8251" y="7009"/>
                    <a:pt x="8811" y="7128"/>
                    <a:pt x="9097" y="7200"/>
                  </a:cubicBezTo>
                  <a:cubicBezTo>
                    <a:pt x="8930" y="7616"/>
                    <a:pt x="8323" y="8759"/>
                    <a:pt x="7477" y="9164"/>
                  </a:cubicBezTo>
                  <a:cubicBezTo>
                    <a:pt x="7322" y="9236"/>
                    <a:pt x="7156" y="9271"/>
                    <a:pt x="7001" y="9271"/>
                  </a:cubicBezTo>
                  <a:cubicBezTo>
                    <a:pt x="6537" y="9271"/>
                    <a:pt x="6072" y="9033"/>
                    <a:pt x="5894" y="8843"/>
                  </a:cubicBezTo>
                  <a:cubicBezTo>
                    <a:pt x="6465" y="8462"/>
                    <a:pt x="7239" y="8033"/>
                    <a:pt x="8108" y="7783"/>
                  </a:cubicBezTo>
                  <a:cubicBezTo>
                    <a:pt x="8204" y="7747"/>
                    <a:pt x="8251" y="7664"/>
                    <a:pt x="8215" y="7569"/>
                  </a:cubicBezTo>
                  <a:cubicBezTo>
                    <a:pt x="8197" y="7505"/>
                    <a:pt x="8136" y="7462"/>
                    <a:pt x="8071" y="7462"/>
                  </a:cubicBezTo>
                  <a:cubicBezTo>
                    <a:pt x="8052" y="7462"/>
                    <a:pt x="8032" y="7465"/>
                    <a:pt x="8013" y="7474"/>
                  </a:cubicBezTo>
                  <a:cubicBezTo>
                    <a:pt x="7132" y="7724"/>
                    <a:pt x="6358" y="8140"/>
                    <a:pt x="5775" y="8509"/>
                  </a:cubicBezTo>
                  <a:cubicBezTo>
                    <a:pt x="5787" y="8128"/>
                    <a:pt x="6013" y="7450"/>
                    <a:pt x="6525" y="7212"/>
                  </a:cubicBezTo>
                  <a:cubicBezTo>
                    <a:pt x="6858" y="7057"/>
                    <a:pt x="7263" y="7009"/>
                    <a:pt x="7656" y="7009"/>
                  </a:cubicBezTo>
                  <a:close/>
                  <a:moveTo>
                    <a:pt x="4166" y="1"/>
                  </a:moveTo>
                  <a:cubicBezTo>
                    <a:pt x="4147" y="1"/>
                    <a:pt x="4128" y="3"/>
                    <a:pt x="4108" y="8"/>
                  </a:cubicBezTo>
                  <a:cubicBezTo>
                    <a:pt x="4060" y="20"/>
                    <a:pt x="4036" y="56"/>
                    <a:pt x="4001" y="80"/>
                  </a:cubicBezTo>
                  <a:cubicBezTo>
                    <a:pt x="3977" y="127"/>
                    <a:pt x="3393" y="1247"/>
                    <a:pt x="3620" y="2092"/>
                  </a:cubicBezTo>
                  <a:cubicBezTo>
                    <a:pt x="3751" y="2628"/>
                    <a:pt x="4346" y="2925"/>
                    <a:pt x="4703" y="2961"/>
                  </a:cubicBezTo>
                  <a:cubicBezTo>
                    <a:pt x="4822" y="3592"/>
                    <a:pt x="4917" y="4247"/>
                    <a:pt x="4941" y="4902"/>
                  </a:cubicBezTo>
                  <a:cubicBezTo>
                    <a:pt x="4810" y="4723"/>
                    <a:pt x="4679" y="4568"/>
                    <a:pt x="4536" y="4426"/>
                  </a:cubicBezTo>
                  <a:cubicBezTo>
                    <a:pt x="4644" y="4092"/>
                    <a:pt x="4536" y="3402"/>
                    <a:pt x="4048" y="3092"/>
                  </a:cubicBezTo>
                  <a:cubicBezTo>
                    <a:pt x="3663" y="2851"/>
                    <a:pt x="3161" y="2790"/>
                    <a:pt x="2752" y="2790"/>
                  </a:cubicBezTo>
                  <a:cubicBezTo>
                    <a:pt x="2353" y="2790"/>
                    <a:pt x="2042" y="2848"/>
                    <a:pt x="2012" y="2854"/>
                  </a:cubicBezTo>
                  <a:cubicBezTo>
                    <a:pt x="1965" y="2866"/>
                    <a:pt x="1917" y="2878"/>
                    <a:pt x="1905" y="2925"/>
                  </a:cubicBezTo>
                  <a:cubicBezTo>
                    <a:pt x="1881" y="2973"/>
                    <a:pt x="1881" y="3021"/>
                    <a:pt x="1893" y="3056"/>
                  </a:cubicBezTo>
                  <a:cubicBezTo>
                    <a:pt x="1905" y="3104"/>
                    <a:pt x="2239" y="4307"/>
                    <a:pt x="2989" y="4783"/>
                  </a:cubicBezTo>
                  <a:cubicBezTo>
                    <a:pt x="3167" y="4890"/>
                    <a:pt x="3370" y="4938"/>
                    <a:pt x="3560" y="4938"/>
                  </a:cubicBezTo>
                  <a:cubicBezTo>
                    <a:pt x="3858" y="4938"/>
                    <a:pt x="4155" y="4830"/>
                    <a:pt x="4334" y="4699"/>
                  </a:cubicBezTo>
                  <a:cubicBezTo>
                    <a:pt x="4560" y="4938"/>
                    <a:pt x="4775" y="5235"/>
                    <a:pt x="4953" y="5592"/>
                  </a:cubicBezTo>
                  <a:cubicBezTo>
                    <a:pt x="4977" y="6259"/>
                    <a:pt x="4929" y="6926"/>
                    <a:pt x="4858" y="7605"/>
                  </a:cubicBezTo>
                  <a:cubicBezTo>
                    <a:pt x="4775" y="7486"/>
                    <a:pt x="4679" y="7378"/>
                    <a:pt x="4572" y="7271"/>
                  </a:cubicBezTo>
                  <a:cubicBezTo>
                    <a:pt x="4644" y="6747"/>
                    <a:pt x="4179" y="5664"/>
                    <a:pt x="3310" y="5402"/>
                  </a:cubicBezTo>
                  <a:cubicBezTo>
                    <a:pt x="3067" y="5331"/>
                    <a:pt x="2797" y="5294"/>
                    <a:pt x="2503" y="5294"/>
                  </a:cubicBezTo>
                  <a:cubicBezTo>
                    <a:pt x="2108" y="5294"/>
                    <a:pt x="1669" y="5361"/>
                    <a:pt x="1191" y="5497"/>
                  </a:cubicBezTo>
                  <a:cubicBezTo>
                    <a:pt x="584" y="5676"/>
                    <a:pt x="131" y="5890"/>
                    <a:pt x="107" y="5902"/>
                  </a:cubicBezTo>
                  <a:cubicBezTo>
                    <a:pt x="60" y="5914"/>
                    <a:pt x="36" y="5962"/>
                    <a:pt x="12" y="6009"/>
                  </a:cubicBezTo>
                  <a:cubicBezTo>
                    <a:pt x="0" y="6057"/>
                    <a:pt x="12" y="6092"/>
                    <a:pt x="36" y="6140"/>
                  </a:cubicBezTo>
                  <a:cubicBezTo>
                    <a:pt x="48" y="6152"/>
                    <a:pt x="298" y="6593"/>
                    <a:pt x="715" y="7069"/>
                  </a:cubicBezTo>
                  <a:cubicBezTo>
                    <a:pt x="1286" y="7724"/>
                    <a:pt x="1858" y="8140"/>
                    <a:pt x="2429" y="8295"/>
                  </a:cubicBezTo>
                  <a:cubicBezTo>
                    <a:pt x="2572" y="8343"/>
                    <a:pt x="2715" y="8355"/>
                    <a:pt x="2846" y="8355"/>
                  </a:cubicBezTo>
                  <a:cubicBezTo>
                    <a:pt x="3227" y="8355"/>
                    <a:pt x="3572" y="8212"/>
                    <a:pt x="3763" y="8105"/>
                  </a:cubicBezTo>
                  <a:cubicBezTo>
                    <a:pt x="4036" y="7962"/>
                    <a:pt x="4263" y="7783"/>
                    <a:pt x="4394" y="7581"/>
                  </a:cubicBezTo>
                  <a:cubicBezTo>
                    <a:pt x="4560" y="7759"/>
                    <a:pt x="4691" y="7962"/>
                    <a:pt x="4751" y="8200"/>
                  </a:cubicBezTo>
                  <a:cubicBezTo>
                    <a:pt x="4679" y="8652"/>
                    <a:pt x="4584" y="9093"/>
                    <a:pt x="4501" y="9462"/>
                  </a:cubicBezTo>
                  <a:cubicBezTo>
                    <a:pt x="4334" y="10164"/>
                    <a:pt x="4155" y="10676"/>
                    <a:pt x="4048" y="10915"/>
                  </a:cubicBezTo>
                  <a:cubicBezTo>
                    <a:pt x="4024" y="11010"/>
                    <a:pt x="4048" y="11093"/>
                    <a:pt x="4144" y="11129"/>
                  </a:cubicBezTo>
                  <a:cubicBezTo>
                    <a:pt x="4155" y="11141"/>
                    <a:pt x="4179" y="11141"/>
                    <a:pt x="4203" y="11141"/>
                  </a:cubicBezTo>
                  <a:cubicBezTo>
                    <a:pt x="4263" y="11141"/>
                    <a:pt x="4322" y="11093"/>
                    <a:pt x="4346" y="11034"/>
                  </a:cubicBezTo>
                  <a:cubicBezTo>
                    <a:pt x="4358" y="11010"/>
                    <a:pt x="4572" y="10474"/>
                    <a:pt x="4798" y="9569"/>
                  </a:cubicBezTo>
                  <a:cubicBezTo>
                    <a:pt x="4882" y="9474"/>
                    <a:pt x="5132" y="9248"/>
                    <a:pt x="5525" y="8986"/>
                  </a:cubicBezTo>
                  <a:cubicBezTo>
                    <a:pt x="5763" y="9271"/>
                    <a:pt x="6322" y="9569"/>
                    <a:pt x="6894" y="9569"/>
                  </a:cubicBezTo>
                  <a:cubicBezTo>
                    <a:pt x="7096" y="9569"/>
                    <a:pt x="7311" y="9521"/>
                    <a:pt x="7501" y="9426"/>
                  </a:cubicBezTo>
                  <a:cubicBezTo>
                    <a:pt x="8680" y="8879"/>
                    <a:pt x="9382" y="7188"/>
                    <a:pt x="9406" y="7105"/>
                  </a:cubicBezTo>
                  <a:cubicBezTo>
                    <a:pt x="9525" y="7093"/>
                    <a:pt x="9525" y="7057"/>
                    <a:pt x="9501" y="7009"/>
                  </a:cubicBezTo>
                  <a:cubicBezTo>
                    <a:pt x="9478" y="6962"/>
                    <a:pt x="9442" y="6938"/>
                    <a:pt x="9394" y="6914"/>
                  </a:cubicBezTo>
                  <a:cubicBezTo>
                    <a:pt x="9347" y="6898"/>
                    <a:pt x="8553" y="6656"/>
                    <a:pt x="7680" y="6656"/>
                  </a:cubicBezTo>
                  <a:cubicBezTo>
                    <a:pt x="7239" y="6656"/>
                    <a:pt x="6778" y="6718"/>
                    <a:pt x="6382" y="6902"/>
                  </a:cubicBezTo>
                  <a:cubicBezTo>
                    <a:pt x="5668" y="7247"/>
                    <a:pt x="5370" y="8200"/>
                    <a:pt x="5465" y="8700"/>
                  </a:cubicBezTo>
                  <a:cubicBezTo>
                    <a:pt x="5275" y="8843"/>
                    <a:pt x="5120" y="8962"/>
                    <a:pt x="4989" y="9057"/>
                  </a:cubicBezTo>
                  <a:cubicBezTo>
                    <a:pt x="5048" y="8783"/>
                    <a:pt x="5108" y="8450"/>
                    <a:pt x="5156" y="8105"/>
                  </a:cubicBezTo>
                  <a:cubicBezTo>
                    <a:pt x="5239" y="7486"/>
                    <a:pt x="5298" y="6854"/>
                    <a:pt x="5310" y="6235"/>
                  </a:cubicBezTo>
                  <a:cubicBezTo>
                    <a:pt x="5334" y="6164"/>
                    <a:pt x="5429" y="5700"/>
                    <a:pt x="5846" y="5247"/>
                  </a:cubicBezTo>
                  <a:cubicBezTo>
                    <a:pt x="5953" y="5342"/>
                    <a:pt x="6108" y="5414"/>
                    <a:pt x="6251" y="5473"/>
                  </a:cubicBezTo>
                  <a:cubicBezTo>
                    <a:pt x="6406" y="5533"/>
                    <a:pt x="6560" y="5569"/>
                    <a:pt x="6715" y="5569"/>
                  </a:cubicBezTo>
                  <a:cubicBezTo>
                    <a:pt x="6858" y="5569"/>
                    <a:pt x="7013" y="5533"/>
                    <a:pt x="7144" y="5473"/>
                  </a:cubicBezTo>
                  <a:cubicBezTo>
                    <a:pt x="7954" y="5104"/>
                    <a:pt x="8430" y="3937"/>
                    <a:pt x="8454" y="3902"/>
                  </a:cubicBezTo>
                  <a:cubicBezTo>
                    <a:pt x="8465" y="3854"/>
                    <a:pt x="8465" y="3806"/>
                    <a:pt x="8454" y="3759"/>
                  </a:cubicBezTo>
                  <a:cubicBezTo>
                    <a:pt x="8442" y="3723"/>
                    <a:pt x="8394" y="3687"/>
                    <a:pt x="8346" y="3676"/>
                  </a:cubicBezTo>
                  <a:cubicBezTo>
                    <a:pt x="8322" y="3660"/>
                    <a:pt x="7769" y="3489"/>
                    <a:pt x="7167" y="3489"/>
                  </a:cubicBezTo>
                  <a:cubicBezTo>
                    <a:pt x="6870" y="3489"/>
                    <a:pt x="6562" y="3530"/>
                    <a:pt x="6299" y="3652"/>
                  </a:cubicBezTo>
                  <a:cubicBezTo>
                    <a:pt x="5751" y="3914"/>
                    <a:pt x="5572" y="4640"/>
                    <a:pt x="5656" y="4985"/>
                  </a:cubicBezTo>
                  <a:cubicBezTo>
                    <a:pt x="5525" y="5116"/>
                    <a:pt x="5406" y="5259"/>
                    <a:pt x="5310" y="5402"/>
                  </a:cubicBezTo>
                  <a:cubicBezTo>
                    <a:pt x="5310" y="5259"/>
                    <a:pt x="5298" y="5128"/>
                    <a:pt x="5298" y="4997"/>
                  </a:cubicBezTo>
                  <a:cubicBezTo>
                    <a:pt x="5263" y="4283"/>
                    <a:pt x="5179" y="3568"/>
                    <a:pt x="5048" y="2878"/>
                  </a:cubicBezTo>
                  <a:cubicBezTo>
                    <a:pt x="5358" y="2675"/>
                    <a:pt x="5715" y="2128"/>
                    <a:pt x="5560" y="1592"/>
                  </a:cubicBezTo>
                  <a:cubicBezTo>
                    <a:pt x="5346" y="723"/>
                    <a:pt x="4286" y="56"/>
                    <a:pt x="4239" y="20"/>
                  </a:cubicBezTo>
                  <a:cubicBezTo>
                    <a:pt x="4218" y="6"/>
                    <a:pt x="4193" y="1"/>
                    <a:pt x="416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12041;p90">
              <a:extLst>
                <a:ext uri="{FF2B5EF4-FFF2-40B4-BE49-F238E27FC236}">
                  <a16:creationId xmlns:a16="http://schemas.microsoft.com/office/drawing/2014/main" id="{192E486D-F21F-1AD9-3148-962644043E30}"/>
                </a:ext>
              </a:extLst>
            </p:cNvPr>
            <p:cNvSpPr/>
            <p:nvPr/>
          </p:nvSpPr>
          <p:spPr>
            <a:xfrm>
              <a:off x="2283373" y="3553106"/>
              <a:ext cx="16416" cy="11072"/>
            </a:xfrm>
            <a:custGeom>
              <a:avLst/>
              <a:gdLst/>
              <a:ahLst/>
              <a:cxnLst/>
              <a:rect l="l" t="t" r="r" b="b"/>
              <a:pathLst>
                <a:path w="513" h="346" extrusionOk="0">
                  <a:moveTo>
                    <a:pt x="179" y="0"/>
                  </a:moveTo>
                  <a:cubicBezTo>
                    <a:pt x="84" y="0"/>
                    <a:pt x="13" y="60"/>
                    <a:pt x="1" y="155"/>
                  </a:cubicBezTo>
                  <a:cubicBezTo>
                    <a:pt x="1" y="238"/>
                    <a:pt x="60" y="310"/>
                    <a:pt x="143" y="334"/>
                  </a:cubicBezTo>
                  <a:cubicBezTo>
                    <a:pt x="143" y="334"/>
                    <a:pt x="203" y="334"/>
                    <a:pt x="322" y="346"/>
                  </a:cubicBezTo>
                  <a:lnTo>
                    <a:pt x="334" y="346"/>
                  </a:lnTo>
                  <a:cubicBezTo>
                    <a:pt x="429" y="346"/>
                    <a:pt x="489" y="286"/>
                    <a:pt x="501" y="191"/>
                  </a:cubicBezTo>
                  <a:cubicBezTo>
                    <a:pt x="513" y="107"/>
                    <a:pt x="453" y="36"/>
                    <a:pt x="370" y="12"/>
                  </a:cubicBezTo>
                  <a:cubicBezTo>
                    <a:pt x="251" y="0"/>
                    <a:pt x="191" y="0"/>
                    <a:pt x="179"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 name="Google Shape;12042;p90">
              <a:extLst>
                <a:ext uri="{FF2B5EF4-FFF2-40B4-BE49-F238E27FC236}">
                  <a16:creationId xmlns:a16="http://schemas.microsoft.com/office/drawing/2014/main" id="{01C90F4A-DE1C-DA31-6099-D0DFE2AA5460}"/>
                </a:ext>
              </a:extLst>
            </p:cNvPr>
            <p:cNvSpPr/>
            <p:nvPr/>
          </p:nvSpPr>
          <p:spPr>
            <a:xfrm>
              <a:off x="2449485" y="3488658"/>
              <a:ext cx="17184" cy="12288"/>
            </a:xfrm>
            <a:custGeom>
              <a:avLst/>
              <a:gdLst/>
              <a:ahLst/>
              <a:cxnLst/>
              <a:rect l="l" t="t" r="r" b="b"/>
              <a:pathLst>
                <a:path w="537" h="384" extrusionOk="0">
                  <a:moveTo>
                    <a:pt x="348" y="0"/>
                  </a:moveTo>
                  <a:cubicBezTo>
                    <a:pt x="339" y="0"/>
                    <a:pt x="331" y="1"/>
                    <a:pt x="322" y="2"/>
                  </a:cubicBezTo>
                  <a:cubicBezTo>
                    <a:pt x="251" y="26"/>
                    <a:pt x="191" y="50"/>
                    <a:pt x="132" y="62"/>
                  </a:cubicBezTo>
                  <a:cubicBezTo>
                    <a:pt x="48" y="97"/>
                    <a:pt x="1" y="181"/>
                    <a:pt x="25" y="276"/>
                  </a:cubicBezTo>
                  <a:cubicBezTo>
                    <a:pt x="60" y="347"/>
                    <a:pt x="120" y="383"/>
                    <a:pt x="179" y="383"/>
                  </a:cubicBezTo>
                  <a:cubicBezTo>
                    <a:pt x="191" y="383"/>
                    <a:pt x="203" y="383"/>
                    <a:pt x="227" y="359"/>
                  </a:cubicBezTo>
                  <a:cubicBezTo>
                    <a:pt x="286" y="347"/>
                    <a:pt x="346" y="324"/>
                    <a:pt x="406" y="300"/>
                  </a:cubicBezTo>
                  <a:cubicBezTo>
                    <a:pt x="489" y="300"/>
                    <a:pt x="537" y="216"/>
                    <a:pt x="525" y="121"/>
                  </a:cubicBezTo>
                  <a:cubicBezTo>
                    <a:pt x="493" y="46"/>
                    <a:pt x="422" y="0"/>
                    <a:pt x="348"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7" name="Google Shape;354;p44">
            <a:extLst>
              <a:ext uri="{FF2B5EF4-FFF2-40B4-BE49-F238E27FC236}">
                <a16:creationId xmlns:a16="http://schemas.microsoft.com/office/drawing/2014/main" id="{1B0499DC-2857-B1F1-3B06-0A059760FC4B}"/>
              </a:ext>
            </a:extLst>
          </p:cNvPr>
          <p:cNvPicPr preferRelativeResize="0"/>
          <p:nvPr/>
        </p:nvPicPr>
        <p:blipFill rotWithShape="1">
          <a:blip r:embed="rId3">
            <a:alphaModFix/>
          </a:blip>
          <a:srcRect l="2739" t="35850" r="64452" b="35154"/>
          <a:stretch/>
        </p:blipFill>
        <p:spPr>
          <a:xfrm>
            <a:off x="3020711" y="1361817"/>
            <a:ext cx="1308654" cy="1114200"/>
          </a:xfrm>
          <a:prstGeom prst="rect">
            <a:avLst/>
          </a:prstGeom>
          <a:noFill/>
          <a:ln>
            <a:noFill/>
          </a:ln>
        </p:spPr>
      </p:pic>
      <p:sp>
        <p:nvSpPr>
          <p:cNvPr id="348" name="Google Shape;348;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Relief of Minor Discomfort &amp; Pain</a:t>
            </a:r>
            <a:endParaRPr dirty="0"/>
          </a:p>
        </p:txBody>
      </p:sp>
      <p:sp>
        <p:nvSpPr>
          <p:cNvPr id="350" name="Google Shape;350;p44"/>
          <p:cNvSpPr txBox="1">
            <a:spLocks noGrp="1"/>
          </p:cNvSpPr>
          <p:nvPr>
            <p:ph type="subTitle" idx="2"/>
          </p:nvPr>
        </p:nvSpPr>
        <p:spPr>
          <a:xfrm>
            <a:off x="407169" y="3623674"/>
            <a:ext cx="7985157" cy="876600"/>
          </a:xfrm>
          <a:prstGeom prst="rect">
            <a:avLst/>
          </a:prstGeom>
        </p:spPr>
        <p:txBody>
          <a:bodyPr spcFirstLastPara="1" wrap="square" lIns="91425" tIns="91425" rIns="91425" bIns="91425" anchor="t" anchorCtr="0">
            <a:noAutofit/>
          </a:bodyPr>
          <a:lstStyle/>
          <a:p>
            <a:pPr marL="285750" indent="-285750" algn="l">
              <a:buFont typeface="Wingdings" panose="05000000000000000000" pitchFamily="2" charset="2"/>
              <a:buChar char="v"/>
            </a:pPr>
            <a:r>
              <a:rPr lang="en-US" dirty="0"/>
              <a:t>These essential oils have been found to support some individuals with minor discomfort and pain relief.  Some potential benefits of essential oils include supporting anti-inflammation, relaxing muscles, anti-nausea, and reducing migraine headache symptoms. </a:t>
            </a:r>
          </a:p>
        </p:txBody>
      </p:sp>
      <p:sp>
        <p:nvSpPr>
          <p:cNvPr id="351" name="Google Shape;351;p44"/>
          <p:cNvSpPr txBox="1">
            <a:spLocks noGrp="1"/>
          </p:cNvSpPr>
          <p:nvPr>
            <p:ph type="subTitle" idx="3"/>
          </p:nvPr>
        </p:nvSpPr>
        <p:spPr>
          <a:xfrm>
            <a:off x="939896" y="2425439"/>
            <a:ext cx="1909713" cy="55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Ginger</a:t>
            </a:r>
            <a:endParaRPr dirty="0"/>
          </a:p>
        </p:txBody>
      </p:sp>
      <p:sp>
        <p:nvSpPr>
          <p:cNvPr id="352" name="Google Shape;352;p44"/>
          <p:cNvSpPr txBox="1">
            <a:spLocks noGrp="1"/>
          </p:cNvSpPr>
          <p:nvPr>
            <p:ph type="subTitle" idx="4"/>
          </p:nvPr>
        </p:nvSpPr>
        <p:spPr>
          <a:xfrm>
            <a:off x="6224009" y="2418443"/>
            <a:ext cx="1909714" cy="55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Peppermint</a:t>
            </a:r>
            <a:endParaRPr dirty="0"/>
          </a:p>
        </p:txBody>
      </p:sp>
      <p:pic>
        <p:nvPicPr>
          <p:cNvPr id="353" name="Google Shape;353;p44"/>
          <p:cNvPicPr preferRelativeResize="0"/>
          <p:nvPr/>
        </p:nvPicPr>
        <p:blipFill rotWithShape="1">
          <a:blip r:embed="rId3">
            <a:alphaModFix/>
          </a:blip>
          <a:srcRect l="2739" t="35850" r="64452" b="35154"/>
          <a:stretch/>
        </p:blipFill>
        <p:spPr>
          <a:xfrm>
            <a:off x="1378732" y="1382856"/>
            <a:ext cx="1308654" cy="1114200"/>
          </a:xfrm>
          <a:prstGeom prst="rect">
            <a:avLst/>
          </a:prstGeom>
          <a:noFill/>
          <a:ln>
            <a:noFill/>
          </a:ln>
        </p:spPr>
      </p:pic>
      <p:pic>
        <p:nvPicPr>
          <p:cNvPr id="354" name="Google Shape;354;p44"/>
          <p:cNvPicPr preferRelativeResize="0"/>
          <p:nvPr/>
        </p:nvPicPr>
        <p:blipFill rotWithShape="1">
          <a:blip r:embed="rId3">
            <a:alphaModFix/>
          </a:blip>
          <a:srcRect l="2739" t="35850" r="64452" b="35154"/>
          <a:stretch/>
        </p:blipFill>
        <p:spPr>
          <a:xfrm>
            <a:off x="6467795" y="1401715"/>
            <a:ext cx="1308654" cy="1114200"/>
          </a:xfrm>
          <a:prstGeom prst="rect">
            <a:avLst/>
          </a:prstGeom>
          <a:noFill/>
          <a:ln>
            <a:noFill/>
          </a:ln>
        </p:spPr>
      </p:pic>
      <p:sp>
        <p:nvSpPr>
          <p:cNvPr id="355" name="Google Shape;355;p44"/>
          <p:cNvSpPr/>
          <p:nvPr/>
        </p:nvSpPr>
        <p:spPr>
          <a:xfrm>
            <a:off x="6849257" y="1668270"/>
            <a:ext cx="545729" cy="645188"/>
          </a:xfrm>
          <a:custGeom>
            <a:avLst/>
            <a:gdLst/>
            <a:ahLst/>
            <a:cxnLst/>
            <a:rect l="l" t="t" r="r" b="b"/>
            <a:pathLst>
              <a:path w="11797" h="13947" extrusionOk="0">
                <a:moveTo>
                  <a:pt x="6227" y="0"/>
                </a:moveTo>
                <a:cubicBezTo>
                  <a:pt x="5846" y="0"/>
                  <a:pt x="5476" y="168"/>
                  <a:pt x="5181" y="473"/>
                </a:cubicBezTo>
                <a:cubicBezTo>
                  <a:pt x="5015" y="370"/>
                  <a:pt x="4831" y="317"/>
                  <a:pt x="4642" y="317"/>
                </a:cubicBezTo>
                <a:cubicBezTo>
                  <a:pt x="4632" y="317"/>
                  <a:pt x="4621" y="317"/>
                  <a:pt x="4611" y="318"/>
                </a:cubicBezTo>
                <a:cubicBezTo>
                  <a:pt x="4206" y="329"/>
                  <a:pt x="3841" y="592"/>
                  <a:pt x="3635" y="999"/>
                </a:cubicBezTo>
                <a:cubicBezTo>
                  <a:pt x="3421" y="838"/>
                  <a:pt x="3178" y="751"/>
                  <a:pt x="2940" y="751"/>
                </a:cubicBezTo>
                <a:cubicBezTo>
                  <a:pt x="2824" y="751"/>
                  <a:pt x="2709" y="772"/>
                  <a:pt x="2600" y="814"/>
                </a:cubicBezTo>
                <a:cubicBezTo>
                  <a:pt x="2238" y="952"/>
                  <a:pt x="2001" y="1298"/>
                  <a:pt x="1951" y="1725"/>
                </a:cubicBezTo>
                <a:cubicBezTo>
                  <a:pt x="1848" y="1691"/>
                  <a:pt x="1744" y="1674"/>
                  <a:pt x="1643" y="1674"/>
                </a:cubicBezTo>
                <a:cubicBezTo>
                  <a:pt x="1507" y="1674"/>
                  <a:pt x="1375" y="1705"/>
                  <a:pt x="1254" y="1768"/>
                </a:cubicBezTo>
                <a:cubicBezTo>
                  <a:pt x="934" y="1936"/>
                  <a:pt x="769" y="2305"/>
                  <a:pt x="807" y="2709"/>
                </a:cubicBezTo>
                <a:cubicBezTo>
                  <a:pt x="654" y="2711"/>
                  <a:pt x="510" y="2752"/>
                  <a:pt x="387" y="2830"/>
                </a:cubicBezTo>
                <a:cubicBezTo>
                  <a:pt x="216" y="2942"/>
                  <a:pt x="98" y="3121"/>
                  <a:pt x="55" y="3336"/>
                </a:cubicBezTo>
                <a:cubicBezTo>
                  <a:pt x="0" y="3621"/>
                  <a:pt x="77" y="3941"/>
                  <a:pt x="268" y="4215"/>
                </a:cubicBezTo>
                <a:cubicBezTo>
                  <a:pt x="392" y="4392"/>
                  <a:pt x="552" y="4537"/>
                  <a:pt x="734" y="4631"/>
                </a:cubicBezTo>
                <a:cubicBezTo>
                  <a:pt x="829" y="4680"/>
                  <a:pt x="879" y="4783"/>
                  <a:pt x="860" y="4890"/>
                </a:cubicBezTo>
                <a:cubicBezTo>
                  <a:pt x="829" y="5076"/>
                  <a:pt x="808" y="5269"/>
                  <a:pt x="802" y="5459"/>
                </a:cubicBezTo>
                <a:cubicBezTo>
                  <a:pt x="799" y="5572"/>
                  <a:pt x="887" y="5666"/>
                  <a:pt x="1000" y="5670"/>
                </a:cubicBezTo>
                <a:cubicBezTo>
                  <a:pt x="1003" y="5670"/>
                  <a:pt x="1006" y="5670"/>
                  <a:pt x="1008" y="5670"/>
                </a:cubicBezTo>
                <a:cubicBezTo>
                  <a:pt x="1116" y="5670"/>
                  <a:pt x="1207" y="5582"/>
                  <a:pt x="1210" y="5473"/>
                </a:cubicBezTo>
                <a:cubicBezTo>
                  <a:pt x="1215" y="5300"/>
                  <a:pt x="1234" y="5127"/>
                  <a:pt x="1262" y="4959"/>
                </a:cubicBezTo>
                <a:cubicBezTo>
                  <a:pt x="1313" y="4678"/>
                  <a:pt x="1176" y="4400"/>
                  <a:pt x="923" y="4268"/>
                </a:cubicBezTo>
                <a:cubicBezTo>
                  <a:pt x="799" y="4205"/>
                  <a:pt x="689" y="4106"/>
                  <a:pt x="602" y="3982"/>
                </a:cubicBezTo>
                <a:cubicBezTo>
                  <a:pt x="477" y="3801"/>
                  <a:pt x="422" y="3589"/>
                  <a:pt x="456" y="3415"/>
                </a:cubicBezTo>
                <a:cubicBezTo>
                  <a:pt x="470" y="3339"/>
                  <a:pt x="510" y="3237"/>
                  <a:pt x="609" y="3173"/>
                </a:cubicBezTo>
                <a:cubicBezTo>
                  <a:pt x="665" y="3136"/>
                  <a:pt x="732" y="3118"/>
                  <a:pt x="805" y="3118"/>
                </a:cubicBezTo>
                <a:cubicBezTo>
                  <a:pt x="842" y="3118"/>
                  <a:pt x="881" y="3123"/>
                  <a:pt x="921" y="3132"/>
                </a:cubicBezTo>
                <a:cubicBezTo>
                  <a:pt x="1034" y="3361"/>
                  <a:pt x="1206" y="3567"/>
                  <a:pt x="1416" y="3720"/>
                </a:cubicBezTo>
                <a:cubicBezTo>
                  <a:pt x="1452" y="3746"/>
                  <a:pt x="1495" y="3759"/>
                  <a:pt x="1537" y="3759"/>
                </a:cubicBezTo>
                <a:cubicBezTo>
                  <a:pt x="1600" y="3759"/>
                  <a:pt x="1661" y="3731"/>
                  <a:pt x="1702" y="3676"/>
                </a:cubicBezTo>
                <a:cubicBezTo>
                  <a:pt x="1768" y="3584"/>
                  <a:pt x="1748" y="3456"/>
                  <a:pt x="1657" y="3390"/>
                </a:cubicBezTo>
                <a:cubicBezTo>
                  <a:pt x="1443" y="3234"/>
                  <a:pt x="1261" y="2995"/>
                  <a:pt x="1218" y="2728"/>
                </a:cubicBezTo>
                <a:cubicBezTo>
                  <a:pt x="1182" y="2511"/>
                  <a:pt x="1231" y="2242"/>
                  <a:pt x="1445" y="2129"/>
                </a:cubicBezTo>
                <a:cubicBezTo>
                  <a:pt x="1503" y="2099"/>
                  <a:pt x="1570" y="2084"/>
                  <a:pt x="1641" y="2084"/>
                </a:cubicBezTo>
                <a:cubicBezTo>
                  <a:pt x="1756" y="2084"/>
                  <a:pt x="1882" y="2124"/>
                  <a:pt x="2001" y="2202"/>
                </a:cubicBezTo>
                <a:cubicBezTo>
                  <a:pt x="2081" y="2536"/>
                  <a:pt x="2251" y="2785"/>
                  <a:pt x="2435" y="3005"/>
                </a:cubicBezTo>
                <a:cubicBezTo>
                  <a:pt x="2474" y="3052"/>
                  <a:pt x="2532" y="3077"/>
                  <a:pt x="2590" y="3077"/>
                </a:cubicBezTo>
                <a:cubicBezTo>
                  <a:pt x="2637" y="3077"/>
                  <a:pt x="2683" y="3061"/>
                  <a:pt x="2722" y="3030"/>
                </a:cubicBezTo>
                <a:cubicBezTo>
                  <a:pt x="2809" y="2957"/>
                  <a:pt x="2820" y="2829"/>
                  <a:pt x="2747" y="2742"/>
                </a:cubicBezTo>
                <a:cubicBezTo>
                  <a:pt x="2502" y="2448"/>
                  <a:pt x="2351" y="2173"/>
                  <a:pt x="2361" y="1740"/>
                </a:cubicBezTo>
                <a:cubicBezTo>
                  <a:pt x="2400" y="1479"/>
                  <a:pt x="2540" y="1274"/>
                  <a:pt x="2746" y="1194"/>
                </a:cubicBezTo>
                <a:cubicBezTo>
                  <a:pt x="2807" y="1171"/>
                  <a:pt x="2872" y="1159"/>
                  <a:pt x="2938" y="1159"/>
                </a:cubicBezTo>
                <a:cubicBezTo>
                  <a:pt x="3125" y="1159"/>
                  <a:pt x="3322" y="1249"/>
                  <a:pt x="3491" y="1413"/>
                </a:cubicBezTo>
                <a:cubicBezTo>
                  <a:pt x="3401" y="1796"/>
                  <a:pt x="3393" y="2319"/>
                  <a:pt x="3634" y="2719"/>
                </a:cubicBezTo>
                <a:cubicBezTo>
                  <a:pt x="3671" y="2783"/>
                  <a:pt x="3739" y="2818"/>
                  <a:pt x="3808" y="2818"/>
                </a:cubicBezTo>
                <a:cubicBezTo>
                  <a:pt x="3844" y="2818"/>
                  <a:pt x="3880" y="2808"/>
                  <a:pt x="3913" y="2789"/>
                </a:cubicBezTo>
                <a:cubicBezTo>
                  <a:pt x="4011" y="2731"/>
                  <a:pt x="4042" y="2605"/>
                  <a:pt x="3984" y="2508"/>
                </a:cubicBezTo>
                <a:cubicBezTo>
                  <a:pt x="3876" y="2330"/>
                  <a:pt x="3841" y="2115"/>
                  <a:pt x="3841" y="1909"/>
                </a:cubicBezTo>
                <a:cubicBezTo>
                  <a:pt x="3843" y="1444"/>
                  <a:pt x="4048" y="743"/>
                  <a:pt x="4622" y="724"/>
                </a:cubicBezTo>
                <a:cubicBezTo>
                  <a:pt x="4627" y="724"/>
                  <a:pt x="4633" y="724"/>
                  <a:pt x="4638" y="724"/>
                </a:cubicBezTo>
                <a:cubicBezTo>
                  <a:pt x="4748" y="724"/>
                  <a:pt x="4856" y="756"/>
                  <a:pt x="4958" y="816"/>
                </a:cubicBezTo>
                <a:cubicBezTo>
                  <a:pt x="4689" y="1391"/>
                  <a:pt x="4575" y="2173"/>
                  <a:pt x="5007" y="2827"/>
                </a:cubicBezTo>
                <a:cubicBezTo>
                  <a:pt x="5046" y="2887"/>
                  <a:pt x="5111" y="2920"/>
                  <a:pt x="5177" y="2920"/>
                </a:cubicBezTo>
                <a:cubicBezTo>
                  <a:pt x="5216" y="2920"/>
                  <a:pt x="5254" y="2909"/>
                  <a:pt x="5288" y="2885"/>
                </a:cubicBezTo>
                <a:cubicBezTo>
                  <a:pt x="5382" y="2824"/>
                  <a:pt x="5409" y="2697"/>
                  <a:pt x="5346" y="2602"/>
                </a:cubicBezTo>
                <a:cubicBezTo>
                  <a:pt x="5167" y="2329"/>
                  <a:pt x="5103" y="2000"/>
                  <a:pt x="5134" y="1678"/>
                </a:cubicBezTo>
                <a:cubicBezTo>
                  <a:pt x="5148" y="1523"/>
                  <a:pt x="5183" y="1372"/>
                  <a:pt x="5232" y="1224"/>
                </a:cubicBezTo>
                <a:cubicBezTo>
                  <a:pt x="5315" y="976"/>
                  <a:pt x="5417" y="779"/>
                  <a:pt x="5631" y="619"/>
                </a:cubicBezTo>
                <a:cubicBezTo>
                  <a:pt x="5805" y="490"/>
                  <a:pt x="6015" y="407"/>
                  <a:pt x="6232" y="407"/>
                </a:cubicBezTo>
                <a:cubicBezTo>
                  <a:pt x="6256" y="407"/>
                  <a:pt x="6280" y="408"/>
                  <a:pt x="6303" y="410"/>
                </a:cubicBezTo>
                <a:cubicBezTo>
                  <a:pt x="6553" y="432"/>
                  <a:pt x="6779" y="556"/>
                  <a:pt x="6957" y="772"/>
                </a:cubicBezTo>
                <a:cubicBezTo>
                  <a:pt x="7208" y="1075"/>
                  <a:pt x="7326" y="1512"/>
                  <a:pt x="7279" y="1971"/>
                </a:cubicBezTo>
                <a:cubicBezTo>
                  <a:pt x="7230" y="2437"/>
                  <a:pt x="7009" y="2866"/>
                  <a:pt x="6688" y="3119"/>
                </a:cubicBezTo>
                <a:cubicBezTo>
                  <a:pt x="6515" y="3254"/>
                  <a:pt x="6431" y="3471"/>
                  <a:pt x="6464" y="3683"/>
                </a:cubicBezTo>
                <a:cubicBezTo>
                  <a:pt x="6481" y="3798"/>
                  <a:pt x="6484" y="3918"/>
                  <a:pt x="6471" y="4037"/>
                </a:cubicBezTo>
                <a:cubicBezTo>
                  <a:pt x="6462" y="4141"/>
                  <a:pt x="6446" y="4241"/>
                  <a:pt x="6423" y="4342"/>
                </a:cubicBezTo>
                <a:cubicBezTo>
                  <a:pt x="6322" y="4794"/>
                  <a:pt x="6097" y="5201"/>
                  <a:pt x="5857" y="5593"/>
                </a:cubicBezTo>
                <a:cubicBezTo>
                  <a:pt x="5623" y="5973"/>
                  <a:pt x="5400" y="6361"/>
                  <a:pt x="5162" y="6737"/>
                </a:cubicBezTo>
                <a:lnTo>
                  <a:pt x="4325" y="6069"/>
                </a:lnTo>
                <a:cubicBezTo>
                  <a:pt x="4169" y="5944"/>
                  <a:pt x="3981" y="5883"/>
                  <a:pt x="3794" y="5883"/>
                </a:cubicBezTo>
                <a:cubicBezTo>
                  <a:pt x="3548" y="5883"/>
                  <a:pt x="3304" y="5989"/>
                  <a:pt x="3137" y="6191"/>
                </a:cubicBezTo>
                <a:cubicBezTo>
                  <a:pt x="2851" y="6540"/>
                  <a:pt x="2886" y="7051"/>
                  <a:pt x="3216" y="7357"/>
                </a:cubicBezTo>
                <a:cubicBezTo>
                  <a:pt x="3217" y="7359"/>
                  <a:pt x="3219" y="7359"/>
                  <a:pt x="3220" y="7360"/>
                </a:cubicBezTo>
                <a:lnTo>
                  <a:pt x="3503" y="7610"/>
                </a:lnTo>
                <a:cubicBezTo>
                  <a:pt x="3791" y="7877"/>
                  <a:pt x="3965" y="8233"/>
                  <a:pt x="4151" y="8608"/>
                </a:cubicBezTo>
                <a:cubicBezTo>
                  <a:pt x="4444" y="9207"/>
                  <a:pt x="4743" y="9837"/>
                  <a:pt x="5184" y="10344"/>
                </a:cubicBezTo>
                <a:cubicBezTo>
                  <a:pt x="5315" y="10494"/>
                  <a:pt x="5516" y="10695"/>
                  <a:pt x="5771" y="10860"/>
                </a:cubicBezTo>
                <a:cubicBezTo>
                  <a:pt x="5855" y="11158"/>
                  <a:pt x="5901" y="11462"/>
                  <a:pt x="5870" y="11779"/>
                </a:cubicBezTo>
                <a:cubicBezTo>
                  <a:pt x="5753" y="12950"/>
                  <a:pt x="4949" y="13504"/>
                  <a:pt x="4204" y="13536"/>
                </a:cubicBezTo>
                <a:cubicBezTo>
                  <a:pt x="4171" y="13537"/>
                  <a:pt x="4138" y="13538"/>
                  <a:pt x="4105" y="13538"/>
                </a:cubicBezTo>
                <a:cubicBezTo>
                  <a:pt x="3556" y="13538"/>
                  <a:pt x="3094" y="13351"/>
                  <a:pt x="2761" y="12994"/>
                </a:cubicBezTo>
                <a:cubicBezTo>
                  <a:pt x="2348" y="12549"/>
                  <a:pt x="2160" y="11870"/>
                  <a:pt x="2246" y="11130"/>
                </a:cubicBezTo>
                <a:cubicBezTo>
                  <a:pt x="2321" y="10467"/>
                  <a:pt x="2475" y="9816"/>
                  <a:pt x="2295" y="9155"/>
                </a:cubicBezTo>
                <a:cubicBezTo>
                  <a:pt x="2094" y="8413"/>
                  <a:pt x="1754" y="7723"/>
                  <a:pt x="1478" y="7010"/>
                </a:cubicBezTo>
                <a:cubicBezTo>
                  <a:pt x="1396" y="6798"/>
                  <a:pt x="1331" y="6579"/>
                  <a:pt x="1287" y="6361"/>
                </a:cubicBezTo>
                <a:cubicBezTo>
                  <a:pt x="1267" y="6264"/>
                  <a:pt x="1183" y="6198"/>
                  <a:pt x="1090" y="6198"/>
                </a:cubicBezTo>
                <a:cubicBezTo>
                  <a:pt x="1076" y="6198"/>
                  <a:pt x="1061" y="6199"/>
                  <a:pt x="1047" y="6202"/>
                </a:cubicBezTo>
                <a:cubicBezTo>
                  <a:pt x="935" y="6224"/>
                  <a:pt x="865" y="6333"/>
                  <a:pt x="887" y="6443"/>
                </a:cubicBezTo>
                <a:cubicBezTo>
                  <a:pt x="937" y="6683"/>
                  <a:pt x="1008" y="6924"/>
                  <a:pt x="1097" y="7158"/>
                </a:cubicBezTo>
                <a:cubicBezTo>
                  <a:pt x="1368" y="7857"/>
                  <a:pt x="1704" y="8533"/>
                  <a:pt x="1902" y="9262"/>
                </a:cubicBezTo>
                <a:cubicBezTo>
                  <a:pt x="2065" y="9868"/>
                  <a:pt x="1910" y="10476"/>
                  <a:pt x="1841" y="11083"/>
                </a:cubicBezTo>
                <a:cubicBezTo>
                  <a:pt x="1740" y="11943"/>
                  <a:pt x="1968" y="12739"/>
                  <a:pt x="2463" y="13272"/>
                </a:cubicBezTo>
                <a:cubicBezTo>
                  <a:pt x="2873" y="13715"/>
                  <a:pt x="3437" y="13946"/>
                  <a:pt x="4100" y="13946"/>
                </a:cubicBezTo>
                <a:cubicBezTo>
                  <a:pt x="4141" y="13946"/>
                  <a:pt x="4180" y="13946"/>
                  <a:pt x="4221" y="13943"/>
                </a:cubicBezTo>
                <a:cubicBezTo>
                  <a:pt x="4787" y="13921"/>
                  <a:pt x="5285" y="13688"/>
                  <a:pt x="5661" y="13273"/>
                </a:cubicBezTo>
                <a:cubicBezTo>
                  <a:pt x="6002" y="12896"/>
                  <a:pt x="6220" y="12379"/>
                  <a:pt x="6275" y="11820"/>
                </a:cubicBezTo>
                <a:cubicBezTo>
                  <a:pt x="6300" y="11569"/>
                  <a:pt x="6284" y="11327"/>
                  <a:pt x="6244" y="11091"/>
                </a:cubicBezTo>
                <a:lnTo>
                  <a:pt x="6244" y="11091"/>
                </a:lnTo>
                <a:cubicBezTo>
                  <a:pt x="6385" y="11138"/>
                  <a:pt x="6536" y="11166"/>
                  <a:pt x="6695" y="11169"/>
                </a:cubicBezTo>
                <a:cubicBezTo>
                  <a:pt x="6783" y="11171"/>
                  <a:pt x="6866" y="11218"/>
                  <a:pt x="6916" y="11294"/>
                </a:cubicBezTo>
                <a:cubicBezTo>
                  <a:pt x="6993" y="11411"/>
                  <a:pt x="7089" y="11553"/>
                  <a:pt x="7194" y="11712"/>
                </a:cubicBezTo>
                <a:cubicBezTo>
                  <a:pt x="7234" y="11771"/>
                  <a:pt x="7299" y="11803"/>
                  <a:pt x="7364" y="11803"/>
                </a:cubicBezTo>
                <a:cubicBezTo>
                  <a:pt x="7403" y="11803"/>
                  <a:pt x="7443" y="11791"/>
                  <a:pt x="7477" y="11768"/>
                </a:cubicBezTo>
                <a:cubicBezTo>
                  <a:pt x="7571" y="11705"/>
                  <a:pt x="7597" y="11578"/>
                  <a:pt x="7534" y="11485"/>
                </a:cubicBezTo>
                <a:cubicBezTo>
                  <a:pt x="7428" y="11327"/>
                  <a:pt x="7334" y="11185"/>
                  <a:pt x="7257" y="11069"/>
                </a:cubicBezTo>
                <a:cubicBezTo>
                  <a:pt x="7133" y="10880"/>
                  <a:pt x="6926" y="10766"/>
                  <a:pt x="6702" y="10761"/>
                </a:cubicBezTo>
                <a:cubicBezTo>
                  <a:pt x="6306" y="10753"/>
                  <a:pt x="5866" y="10503"/>
                  <a:pt x="5492" y="10076"/>
                </a:cubicBezTo>
                <a:cubicBezTo>
                  <a:pt x="5076" y="9598"/>
                  <a:pt x="4795" y="8991"/>
                  <a:pt x="4517" y="8427"/>
                </a:cubicBezTo>
                <a:cubicBezTo>
                  <a:pt x="4385" y="8159"/>
                  <a:pt x="4251" y="7888"/>
                  <a:pt x="4075" y="7646"/>
                </a:cubicBezTo>
                <a:cubicBezTo>
                  <a:pt x="3909" y="7419"/>
                  <a:pt x="3701" y="7241"/>
                  <a:pt x="3492" y="7057"/>
                </a:cubicBezTo>
                <a:cubicBezTo>
                  <a:pt x="3321" y="6897"/>
                  <a:pt x="3304" y="6633"/>
                  <a:pt x="3453" y="6452"/>
                </a:cubicBezTo>
                <a:cubicBezTo>
                  <a:pt x="3540" y="6347"/>
                  <a:pt x="3667" y="6291"/>
                  <a:pt x="3795" y="6291"/>
                </a:cubicBezTo>
                <a:cubicBezTo>
                  <a:pt x="3892" y="6291"/>
                  <a:pt x="3989" y="6323"/>
                  <a:pt x="4070" y="6388"/>
                </a:cubicBezTo>
                <a:lnTo>
                  <a:pt x="4964" y="7101"/>
                </a:lnTo>
                <a:cubicBezTo>
                  <a:pt x="5271" y="7389"/>
                  <a:pt x="5584" y="7705"/>
                  <a:pt x="5763" y="8091"/>
                </a:cubicBezTo>
                <a:cubicBezTo>
                  <a:pt x="5797" y="8165"/>
                  <a:pt x="5871" y="8209"/>
                  <a:pt x="5948" y="8209"/>
                </a:cubicBezTo>
                <a:cubicBezTo>
                  <a:pt x="5976" y="8209"/>
                  <a:pt x="6006" y="8204"/>
                  <a:pt x="6033" y="8190"/>
                </a:cubicBezTo>
                <a:cubicBezTo>
                  <a:pt x="6137" y="8143"/>
                  <a:pt x="6181" y="8022"/>
                  <a:pt x="6134" y="7920"/>
                </a:cubicBezTo>
                <a:cubicBezTo>
                  <a:pt x="5958" y="7541"/>
                  <a:pt x="5617" y="7170"/>
                  <a:pt x="5467" y="7018"/>
                </a:cubicBezTo>
                <a:cubicBezTo>
                  <a:pt x="5635" y="6752"/>
                  <a:pt x="6017" y="6147"/>
                  <a:pt x="6200" y="5860"/>
                </a:cubicBezTo>
                <a:cubicBezTo>
                  <a:pt x="6434" y="5978"/>
                  <a:pt x="6702" y="6113"/>
                  <a:pt x="6734" y="6130"/>
                </a:cubicBezTo>
                <a:cubicBezTo>
                  <a:pt x="7080" y="6320"/>
                  <a:pt x="7433" y="6499"/>
                  <a:pt x="7768" y="6708"/>
                </a:cubicBezTo>
                <a:cubicBezTo>
                  <a:pt x="7922" y="6804"/>
                  <a:pt x="8074" y="6908"/>
                  <a:pt x="8211" y="7029"/>
                </a:cubicBezTo>
                <a:cubicBezTo>
                  <a:pt x="8604" y="7375"/>
                  <a:pt x="8728" y="7785"/>
                  <a:pt x="8709" y="8303"/>
                </a:cubicBezTo>
                <a:cubicBezTo>
                  <a:pt x="8697" y="8640"/>
                  <a:pt x="8629" y="8995"/>
                  <a:pt x="8871" y="9276"/>
                </a:cubicBezTo>
                <a:cubicBezTo>
                  <a:pt x="8957" y="9394"/>
                  <a:pt x="10202" y="11185"/>
                  <a:pt x="11190" y="12612"/>
                </a:cubicBezTo>
                <a:lnTo>
                  <a:pt x="8290" y="12612"/>
                </a:lnTo>
                <a:cubicBezTo>
                  <a:pt x="8214" y="12499"/>
                  <a:pt x="8137" y="12386"/>
                  <a:pt x="8060" y="12271"/>
                </a:cubicBezTo>
                <a:cubicBezTo>
                  <a:pt x="8021" y="12212"/>
                  <a:pt x="7957" y="12181"/>
                  <a:pt x="7891" y="12181"/>
                </a:cubicBezTo>
                <a:cubicBezTo>
                  <a:pt x="7852" y="12181"/>
                  <a:pt x="7812" y="12192"/>
                  <a:pt x="7777" y="12216"/>
                </a:cubicBezTo>
                <a:cubicBezTo>
                  <a:pt x="7683" y="12279"/>
                  <a:pt x="7659" y="12405"/>
                  <a:pt x="7722" y="12499"/>
                </a:cubicBezTo>
                <a:cubicBezTo>
                  <a:pt x="7820" y="12643"/>
                  <a:pt x="7917" y="12790"/>
                  <a:pt x="8011" y="12929"/>
                </a:cubicBezTo>
                <a:cubicBezTo>
                  <a:pt x="8051" y="12986"/>
                  <a:pt x="8114" y="13020"/>
                  <a:pt x="8181" y="13020"/>
                </a:cubicBezTo>
                <a:lnTo>
                  <a:pt x="11582" y="13020"/>
                </a:lnTo>
                <a:cubicBezTo>
                  <a:pt x="11657" y="13020"/>
                  <a:pt x="11726" y="12978"/>
                  <a:pt x="11762" y="12910"/>
                </a:cubicBezTo>
                <a:cubicBezTo>
                  <a:pt x="11797" y="12843"/>
                  <a:pt x="11792" y="12761"/>
                  <a:pt x="11748" y="12698"/>
                </a:cubicBezTo>
                <a:cubicBezTo>
                  <a:pt x="11329" y="12092"/>
                  <a:pt x="9228" y="9062"/>
                  <a:pt x="9182" y="9012"/>
                </a:cubicBezTo>
                <a:cubicBezTo>
                  <a:pt x="9025" y="8833"/>
                  <a:pt x="9110" y="8530"/>
                  <a:pt x="9118" y="8317"/>
                </a:cubicBezTo>
                <a:cubicBezTo>
                  <a:pt x="9130" y="7954"/>
                  <a:pt x="9108" y="7488"/>
                  <a:pt x="8813" y="7081"/>
                </a:cubicBezTo>
                <a:cubicBezTo>
                  <a:pt x="8571" y="6749"/>
                  <a:pt x="8242" y="6521"/>
                  <a:pt x="7983" y="6361"/>
                </a:cubicBezTo>
                <a:cubicBezTo>
                  <a:pt x="7642" y="6149"/>
                  <a:pt x="7284" y="5967"/>
                  <a:pt x="6932" y="5772"/>
                </a:cubicBezTo>
                <a:cubicBezTo>
                  <a:pt x="6889" y="5748"/>
                  <a:pt x="6591" y="5599"/>
                  <a:pt x="6393" y="5500"/>
                </a:cubicBezTo>
                <a:cubicBezTo>
                  <a:pt x="6526" y="5266"/>
                  <a:pt x="6647" y="5019"/>
                  <a:pt x="6735" y="4747"/>
                </a:cubicBezTo>
                <a:cubicBezTo>
                  <a:pt x="6811" y="4510"/>
                  <a:pt x="6858" y="4292"/>
                  <a:pt x="6878" y="4076"/>
                </a:cubicBezTo>
                <a:cubicBezTo>
                  <a:pt x="6893" y="3922"/>
                  <a:pt x="6889" y="3770"/>
                  <a:pt x="6866" y="3622"/>
                </a:cubicBezTo>
                <a:cubicBezTo>
                  <a:pt x="6855" y="3553"/>
                  <a:pt x="6883" y="3485"/>
                  <a:pt x="6940" y="3440"/>
                </a:cubicBezTo>
                <a:cubicBezTo>
                  <a:pt x="7353" y="3116"/>
                  <a:pt x="7625" y="2594"/>
                  <a:pt x="7685" y="2013"/>
                </a:cubicBezTo>
                <a:cubicBezTo>
                  <a:pt x="7743" y="1447"/>
                  <a:pt x="7592" y="899"/>
                  <a:pt x="7271" y="511"/>
                </a:cubicBezTo>
                <a:cubicBezTo>
                  <a:pt x="7025" y="214"/>
                  <a:pt x="6693" y="35"/>
                  <a:pt x="6338" y="5"/>
                </a:cubicBezTo>
                <a:cubicBezTo>
                  <a:pt x="6301" y="2"/>
                  <a:pt x="6264" y="0"/>
                  <a:pt x="62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862;p72">
            <a:extLst>
              <a:ext uri="{FF2B5EF4-FFF2-40B4-BE49-F238E27FC236}">
                <a16:creationId xmlns:a16="http://schemas.microsoft.com/office/drawing/2014/main" id="{D2F716C0-F5AF-6DBD-029A-598B9A5CAF3A}"/>
              </a:ext>
            </a:extLst>
          </p:cNvPr>
          <p:cNvGrpSpPr/>
          <p:nvPr/>
        </p:nvGrpSpPr>
        <p:grpSpPr>
          <a:xfrm>
            <a:off x="3367889" y="1621779"/>
            <a:ext cx="470780" cy="662764"/>
            <a:chOff x="3225659" y="3896654"/>
            <a:chExt cx="268978" cy="376046"/>
          </a:xfrm>
        </p:grpSpPr>
        <p:sp>
          <p:nvSpPr>
            <p:cNvPr id="3" name="Google Shape;863;p72">
              <a:extLst>
                <a:ext uri="{FF2B5EF4-FFF2-40B4-BE49-F238E27FC236}">
                  <a16:creationId xmlns:a16="http://schemas.microsoft.com/office/drawing/2014/main" id="{569C6DC0-D40C-7AD4-D80F-3B414BDFBA73}"/>
                </a:ext>
              </a:extLst>
            </p:cNvPr>
            <p:cNvSpPr/>
            <p:nvPr/>
          </p:nvSpPr>
          <p:spPr>
            <a:xfrm>
              <a:off x="3324153" y="3963764"/>
              <a:ext cx="66759" cy="41792"/>
            </a:xfrm>
            <a:custGeom>
              <a:avLst/>
              <a:gdLst/>
              <a:ahLst/>
              <a:cxnLst/>
              <a:rect l="l" t="t" r="r" b="b"/>
              <a:pathLst>
                <a:path w="2476" h="1550" extrusionOk="0">
                  <a:moveTo>
                    <a:pt x="1271" y="1"/>
                  </a:moveTo>
                  <a:cubicBezTo>
                    <a:pt x="1216" y="1"/>
                    <a:pt x="1158" y="2"/>
                    <a:pt x="1099" y="6"/>
                  </a:cubicBezTo>
                  <a:cubicBezTo>
                    <a:pt x="986" y="16"/>
                    <a:pt x="903" y="113"/>
                    <a:pt x="911" y="225"/>
                  </a:cubicBezTo>
                  <a:cubicBezTo>
                    <a:pt x="918" y="333"/>
                    <a:pt x="1008" y="415"/>
                    <a:pt x="1115" y="415"/>
                  </a:cubicBezTo>
                  <a:cubicBezTo>
                    <a:pt x="1119" y="415"/>
                    <a:pt x="1124" y="415"/>
                    <a:pt x="1129" y="415"/>
                  </a:cubicBezTo>
                  <a:cubicBezTo>
                    <a:pt x="1182" y="411"/>
                    <a:pt x="1234" y="409"/>
                    <a:pt x="1283" y="409"/>
                  </a:cubicBezTo>
                  <a:cubicBezTo>
                    <a:pt x="1392" y="409"/>
                    <a:pt x="1489" y="417"/>
                    <a:pt x="1560" y="426"/>
                  </a:cubicBezTo>
                  <a:cubicBezTo>
                    <a:pt x="1734" y="446"/>
                    <a:pt x="2199" y="567"/>
                    <a:pt x="1993" y="820"/>
                  </a:cubicBezTo>
                  <a:cubicBezTo>
                    <a:pt x="1844" y="1004"/>
                    <a:pt x="1426" y="1113"/>
                    <a:pt x="1099" y="1136"/>
                  </a:cubicBezTo>
                  <a:cubicBezTo>
                    <a:pt x="1057" y="1139"/>
                    <a:pt x="1017" y="1141"/>
                    <a:pt x="978" y="1141"/>
                  </a:cubicBezTo>
                  <a:cubicBezTo>
                    <a:pt x="774" y="1141"/>
                    <a:pt x="620" y="1099"/>
                    <a:pt x="538" y="1018"/>
                  </a:cubicBezTo>
                  <a:cubicBezTo>
                    <a:pt x="430" y="913"/>
                    <a:pt x="471" y="783"/>
                    <a:pt x="504" y="715"/>
                  </a:cubicBezTo>
                  <a:cubicBezTo>
                    <a:pt x="554" y="613"/>
                    <a:pt x="513" y="490"/>
                    <a:pt x="413" y="440"/>
                  </a:cubicBezTo>
                  <a:cubicBezTo>
                    <a:pt x="383" y="426"/>
                    <a:pt x="352" y="419"/>
                    <a:pt x="322" y="419"/>
                  </a:cubicBezTo>
                  <a:cubicBezTo>
                    <a:pt x="247" y="419"/>
                    <a:pt x="175" y="460"/>
                    <a:pt x="139" y="533"/>
                  </a:cubicBezTo>
                  <a:cubicBezTo>
                    <a:pt x="1" y="809"/>
                    <a:pt x="43" y="1108"/>
                    <a:pt x="252" y="1311"/>
                  </a:cubicBezTo>
                  <a:cubicBezTo>
                    <a:pt x="444" y="1496"/>
                    <a:pt x="722" y="1550"/>
                    <a:pt x="983" y="1550"/>
                  </a:cubicBezTo>
                  <a:cubicBezTo>
                    <a:pt x="1423" y="1550"/>
                    <a:pt x="2017" y="1440"/>
                    <a:pt x="2311" y="1078"/>
                  </a:cubicBezTo>
                  <a:cubicBezTo>
                    <a:pt x="2371" y="1004"/>
                    <a:pt x="2413" y="923"/>
                    <a:pt x="2435" y="835"/>
                  </a:cubicBezTo>
                  <a:cubicBezTo>
                    <a:pt x="2476" y="681"/>
                    <a:pt x="2451" y="530"/>
                    <a:pt x="2363" y="401"/>
                  </a:cubicBezTo>
                  <a:cubicBezTo>
                    <a:pt x="2201" y="167"/>
                    <a:pt x="1855" y="49"/>
                    <a:pt x="1607" y="21"/>
                  </a:cubicBezTo>
                  <a:cubicBezTo>
                    <a:pt x="1522" y="11"/>
                    <a:pt x="1404" y="1"/>
                    <a:pt x="12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64;p72">
              <a:extLst>
                <a:ext uri="{FF2B5EF4-FFF2-40B4-BE49-F238E27FC236}">
                  <a16:creationId xmlns:a16="http://schemas.microsoft.com/office/drawing/2014/main" id="{678B5739-19F7-93E0-A5B8-9E45EF527C10}"/>
                </a:ext>
              </a:extLst>
            </p:cNvPr>
            <p:cNvSpPr/>
            <p:nvPr/>
          </p:nvSpPr>
          <p:spPr>
            <a:xfrm>
              <a:off x="3329329" y="3918251"/>
              <a:ext cx="54680" cy="35051"/>
            </a:xfrm>
            <a:custGeom>
              <a:avLst/>
              <a:gdLst/>
              <a:ahLst/>
              <a:cxnLst/>
              <a:rect l="l" t="t" r="r" b="b"/>
              <a:pathLst>
                <a:path w="2028" h="1300" extrusionOk="0">
                  <a:moveTo>
                    <a:pt x="1092" y="410"/>
                  </a:moveTo>
                  <a:cubicBezTo>
                    <a:pt x="1166" y="410"/>
                    <a:pt x="1235" y="415"/>
                    <a:pt x="1294" y="425"/>
                  </a:cubicBezTo>
                  <a:cubicBezTo>
                    <a:pt x="1418" y="447"/>
                    <a:pt x="1542" y="513"/>
                    <a:pt x="1585" y="579"/>
                  </a:cubicBezTo>
                  <a:cubicBezTo>
                    <a:pt x="1600" y="604"/>
                    <a:pt x="1603" y="627"/>
                    <a:pt x="1596" y="660"/>
                  </a:cubicBezTo>
                  <a:cubicBezTo>
                    <a:pt x="1577" y="728"/>
                    <a:pt x="1517" y="783"/>
                    <a:pt x="1418" y="824"/>
                  </a:cubicBezTo>
                  <a:cubicBezTo>
                    <a:pt x="1300" y="873"/>
                    <a:pt x="1151" y="893"/>
                    <a:pt x="1005" y="893"/>
                  </a:cubicBezTo>
                  <a:cubicBezTo>
                    <a:pt x="790" y="893"/>
                    <a:pt x="580" y="850"/>
                    <a:pt x="480" y="792"/>
                  </a:cubicBezTo>
                  <a:cubicBezTo>
                    <a:pt x="436" y="767"/>
                    <a:pt x="414" y="730"/>
                    <a:pt x="412" y="682"/>
                  </a:cubicBezTo>
                  <a:cubicBezTo>
                    <a:pt x="411" y="624"/>
                    <a:pt x="444" y="566"/>
                    <a:pt x="494" y="535"/>
                  </a:cubicBezTo>
                  <a:cubicBezTo>
                    <a:pt x="627" y="452"/>
                    <a:pt x="878" y="410"/>
                    <a:pt x="1092" y="410"/>
                  </a:cubicBezTo>
                  <a:close/>
                  <a:moveTo>
                    <a:pt x="1088" y="1"/>
                  </a:moveTo>
                  <a:cubicBezTo>
                    <a:pt x="807" y="1"/>
                    <a:pt x="484" y="60"/>
                    <a:pt x="279" y="187"/>
                  </a:cubicBezTo>
                  <a:cubicBezTo>
                    <a:pt x="106" y="296"/>
                    <a:pt x="1" y="488"/>
                    <a:pt x="4" y="690"/>
                  </a:cubicBezTo>
                  <a:cubicBezTo>
                    <a:pt x="7" y="882"/>
                    <a:pt x="106" y="1049"/>
                    <a:pt x="277" y="1146"/>
                  </a:cubicBezTo>
                  <a:cubicBezTo>
                    <a:pt x="442" y="1242"/>
                    <a:pt x="720" y="1300"/>
                    <a:pt x="1003" y="1300"/>
                  </a:cubicBezTo>
                  <a:cubicBezTo>
                    <a:pt x="1204" y="1300"/>
                    <a:pt x="1409" y="1270"/>
                    <a:pt x="1575" y="1201"/>
                  </a:cubicBezTo>
                  <a:cubicBezTo>
                    <a:pt x="1852" y="1086"/>
                    <a:pt x="1954" y="901"/>
                    <a:pt x="1990" y="766"/>
                  </a:cubicBezTo>
                  <a:cubicBezTo>
                    <a:pt x="2028" y="623"/>
                    <a:pt x="2007" y="481"/>
                    <a:pt x="1929" y="359"/>
                  </a:cubicBezTo>
                  <a:cubicBezTo>
                    <a:pt x="1803" y="162"/>
                    <a:pt x="1555" y="57"/>
                    <a:pt x="1365" y="22"/>
                  </a:cubicBezTo>
                  <a:cubicBezTo>
                    <a:pt x="1282" y="8"/>
                    <a:pt x="1188" y="1"/>
                    <a:pt x="10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65;p72">
              <a:extLst>
                <a:ext uri="{FF2B5EF4-FFF2-40B4-BE49-F238E27FC236}">
                  <a16:creationId xmlns:a16="http://schemas.microsoft.com/office/drawing/2014/main" id="{E3670099-C76F-E9AF-BBB6-81BD19A76DBA}"/>
                </a:ext>
              </a:extLst>
            </p:cNvPr>
            <p:cNvSpPr/>
            <p:nvPr/>
          </p:nvSpPr>
          <p:spPr>
            <a:xfrm>
              <a:off x="3319677" y="4015721"/>
              <a:ext cx="76196" cy="48425"/>
            </a:xfrm>
            <a:custGeom>
              <a:avLst/>
              <a:gdLst/>
              <a:ahLst/>
              <a:cxnLst/>
              <a:rect l="l" t="t" r="r" b="b"/>
              <a:pathLst>
                <a:path w="2826" h="1796" extrusionOk="0">
                  <a:moveTo>
                    <a:pt x="1607" y="410"/>
                  </a:moveTo>
                  <a:cubicBezTo>
                    <a:pt x="1867" y="410"/>
                    <a:pt x="2126" y="456"/>
                    <a:pt x="2277" y="573"/>
                  </a:cubicBezTo>
                  <a:cubicBezTo>
                    <a:pt x="2370" y="645"/>
                    <a:pt x="2406" y="732"/>
                    <a:pt x="2397" y="854"/>
                  </a:cubicBezTo>
                  <a:cubicBezTo>
                    <a:pt x="2378" y="1074"/>
                    <a:pt x="2219" y="1233"/>
                    <a:pt x="1925" y="1323"/>
                  </a:cubicBezTo>
                  <a:cubicBezTo>
                    <a:pt x="1769" y="1371"/>
                    <a:pt x="1599" y="1392"/>
                    <a:pt x="1432" y="1392"/>
                  </a:cubicBezTo>
                  <a:cubicBezTo>
                    <a:pt x="1024" y="1392"/>
                    <a:pt x="633" y="1265"/>
                    <a:pt x="495" y="1093"/>
                  </a:cubicBezTo>
                  <a:cubicBezTo>
                    <a:pt x="454" y="1043"/>
                    <a:pt x="425" y="980"/>
                    <a:pt x="489" y="867"/>
                  </a:cubicBezTo>
                  <a:cubicBezTo>
                    <a:pt x="601" y="671"/>
                    <a:pt x="817" y="561"/>
                    <a:pt x="979" y="504"/>
                  </a:cubicBezTo>
                  <a:cubicBezTo>
                    <a:pt x="1139" y="448"/>
                    <a:pt x="1374" y="410"/>
                    <a:pt x="1607" y="410"/>
                  </a:cubicBezTo>
                  <a:close/>
                  <a:moveTo>
                    <a:pt x="1608" y="0"/>
                  </a:moveTo>
                  <a:cubicBezTo>
                    <a:pt x="1337" y="0"/>
                    <a:pt x="1056" y="43"/>
                    <a:pt x="844" y="117"/>
                  </a:cubicBezTo>
                  <a:cubicBezTo>
                    <a:pt x="516" y="234"/>
                    <a:pt x="271" y="424"/>
                    <a:pt x="134" y="666"/>
                  </a:cubicBezTo>
                  <a:cubicBezTo>
                    <a:pt x="0" y="900"/>
                    <a:pt x="16" y="1150"/>
                    <a:pt x="176" y="1349"/>
                  </a:cubicBezTo>
                  <a:cubicBezTo>
                    <a:pt x="417" y="1648"/>
                    <a:pt x="938" y="1796"/>
                    <a:pt x="1437" y="1796"/>
                  </a:cubicBezTo>
                  <a:cubicBezTo>
                    <a:pt x="1652" y="1796"/>
                    <a:pt x="1862" y="1769"/>
                    <a:pt x="2045" y="1714"/>
                  </a:cubicBezTo>
                  <a:cubicBezTo>
                    <a:pt x="2502" y="1574"/>
                    <a:pt x="2771" y="1280"/>
                    <a:pt x="2804" y="887"/>
                  </a:cubicBezTo>
                  <a:cubicBezTo>
                    <a:pt x="2826" y="627"/>
                    <a:pt x="2730" y="405"/>
                    <a:pt x="2526" y="249"/>
                  </a:cubicBezTo>
                  <a:cubicBezTo>
                    <a:pt x="2277" y="58"/>
                    <a:pt x="1927" y="9"/>
                    <a:pt x="1675" y="1"/>
                  </a:cubicBezTo>
                  <a:cubicBezTo>
                    <a:pt x="1653" y="1"/>
                    <a:pt x="1631" y="0"/>
                    <a:pt x="16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6;p72">
              <a:extLst>
                <a:ext uri="{FF2B5EF4-FFF2-40B4-BE49-F238E27FC236}">
                  <a16:creationId xmlns:a16="http://schemas.microsoft.com/office/drawing/2014/main" id="{41C050DD-C87B-75B5-173B-59804485F347}"/>
                </a:ext>
              </a:extLst>
            </p:cNvPr>
            <p:cNvSpPr/>
            <p:nvPr/>
          </p:nvSpPr>
          <p:spPr>
            <a:xfrm>
              <a:off x="3225659" y="3896654"/>
              <a:ext cx="268978" cy="376046"/>
            </a:xfrm>
            <a:custGeom>
              <a:avLst/>
              <a:gdLst/>
              <a:ahLst/>
              <a:cxnLst/>
              <a:rect l="l" t="t" r="r" b="b"/>
              <a:pathLst>
                <a:path w="9976" h="13947" extrusionOk="0">
                  <a:moveTo>
                    <a:pt x="8106" y="409"/>
                  </a:moveTo>
                  <a:cubicBezTo>
                    <a:pt x="8088" y="514"/>
                    <a:pt x="8071" y="624"/>
                    <a:pt x="8052" y="737"/>
                  </a:cubicBezTo>
                  <a:cubicBezTo>
                    <a:pt x="7815" y="2189"/>
                    <a:pt x="7521" y="3996"/>
                    <a:pt x="8282" y="5270"/>
                  </a:cubicBezTo>
                  <a:cubicBezTo>
                    <a:pt x="8373" y="5421"/>
                    <a:pt x="8472" y="5566"/>
                    <a:pt x="8569" y="5707"/>
                  </a:cubicBezTo>
                  <a:cubicBezTo>
                    <a:pt x="8102" y="5973"/>
                    <a:pt x="7155" y="6421"/>
                    <a:pt x="5818" y="6623"/>
                  </a:cubicBezTo>
                  <a:cubicBezTo>
                    <a:pt x="5530" y="6667"/>
                    <a:pt x="5150" y="6688"/>
                    <a:pt x="4911" y="6691"/>
                  </a:cubicBezTo>
                  <a:cubicBezTo>
                    <a:pt x="4672" y="6688"/>
                    <a:pt x="4293" y="6667"/>
                    <a:pt x="4006" y="6623"/>
                  </a:cubicBezTo>
                  <a:cubicBezTo>
                    <a:pt x="2673" y="6421"/>
                    <a:pt x="1729" y="5976"/>
                    <a:pt x="1259" y="5710"/>
                  </a:cubicBezTo>
                  <a:cubicBezTo>
                    <a:pt x="1358" y="5569"/>
                    <a:pt x="1457" y="5423"/>
                    <a:pt x="1548" y="5270"/>
                  </a:cubicBezTo>
                  <a:cubicBezTo>
                    <a:pt x="2309" y="3998"/>
                    <a:pt x="2015" y="2187"/>
                    <a:pt x="1778" y="734"/>
                  </a:cubicBezTo>
                  <a:cubicBezTo>
                    <a:pt x="1759" y="622"/>
                    <a:pt x="1742" y="514"/>
                    <a:pt x="1726" y="409"/>
                  </a:cubicBezTo>
                  <a:close/>
                  <a:moveTo>
                    <a:pt x="8797" y="6048"/>
                  </a:moveTo>
                  <a:cubicBezTo>
                    <a:pt x="8801" y="6048"/>
                    <a:pt x="8949" y="6292"/>
                    <a:pt x="8959" y="6309"/>
                  </a:cubicBezTo>
                  <a:cubicBezTo>
                    <a:pt x="9023" y="6425"/>
                    <a:pt x="9081" y="6546"/>
                    <a:pt x="9132" y="6671"/>
                  </a:cubicBezTo>
                  <a:cubicBezTo>
                    <a:pt x="9237" y="6931"/>
                    <a:pt x="9309" y="7206"/>
                    <a:pt x="9350" y="7483"/>
                  </a:cubicBezTo>
                  <a:cubicBezTo>
                    <a:pt x="9182" y="7832"/>
                    <a:pt x="8104" y="9871"/>
                    <a:pt x="5841" y="10596"/>
                  </a:cubicBezTo>
                  <a:cubicBezTo>
                    <a:pt x="5541" y="10692"/>
                    <a:pt x="5226" y="10740"/>
                    <a:pt x="4912" y="10740"/>
                  </a:cubicBezTo>
                  <a:cubicBezTo>
                    <a:pt x="4597" y="10740"/>
                    <a:pt x="4282" y="10692"/>
                    <a:pt x="3982" y="10596"/>
                  </a:cubicBezTo>
                  <a:cubicBezTo>
                    <a:pt x="2700" y="10186"/>
                    <a:pt x="1811" y="9351"/>
                    <a:pt x="1289" y="8723"/>
                  </a:cubicBezTo>
                  <a:cubicBezTo>
                    <a:pt x="821" y="8160"/>
                    <a:pt x="557" y="7656"/>
                    <a:pt x="477" y="7491"/>
                  </a:cubicBezTo>
                  <a:cubicBezTo>
                    <a:pt x="550" y="7007"/>
                    <a:pt x="711" y="6531"/>
                    <a:pt x="979" y="6121"/>
                  </a:cubicBezTo>
                  <a:cubicBezTo>
                    <a:pt x="995" y="6097"/>
                    <a:pt x="1011" y="6072"/>
                    <a:pt x="1027" y="6048"/>
                  </a:cubicBezTo>
                  <a:cubicBezTo>
                    <a:pt x="1564" y="6358"/>
                    <a:pt x="2548" y="6815"/>
                    <a:pt x="3945" y="7027"/>
                  </a:cubicBezTo>
                  <a:cubicBezTo>
                    <a:pt x="4254" y="7074"/>
                    <a:pt x="4656" y="7096"/>
                    <a:pt x="4908" y="7100"/>
                  </a:cubicBezTo>
                  <a:lnTo>
                    <a:pt x="4916" y="7100"/>
                  </a:lnTo>
                  <a:cubicBezTo>
                    <a:pt x="5167" y="7096"/>
                    <a:pt x="5569" y="7074"/>
                    <a:pt x="5879" y="7027"/>
                  </a:cubicBezTo>
                  <a:cubicBezTo>
                    <a:pt x="7276" y="6815"/>
                    <a:pt x="8260" y="6358"/>
                    <a:pt x="8797" y="6048"/>
                  </a:cubicBezTo>
                  <a:cubicBezTo>
                    <a:pt x="8797" y="6048"/>
                    <a:pt x="8797" y="6048"/>
                    <a:pt x="8797" y="6048"/>
                  </a:cubicBezTo>
                  <a:close/>
                  <a:moveTo>
                    <a:pt x="9400" y="8228"/>
                  </a:moveTo>
                  <a:lnTo>
                    <a:pt x="9400" y="8228"/>
                  </a:lnTo>
                  <a:cubicBezTo>
                    <a:pt x="9391" y="8679"/>
                    <a:pt x="9322" y="9169"/>
                    <a:pt x="9195" y="9702"/>
                  </a:cubicBezTo>
                  <a:cubicBezTo>
                    <a:pt x="8915" y="10865"/>
                    <a:pt x="8597" y="12183"/>
                    <a:pt x="8102" y="13380"/>
                  </a:cubicBezTo>
                  <a:lnTo>
                    <a:pt x="8038" y="13537"/>
                  </a:lnTo>
                  <a:lnTo>
                    <a:pt x="5120" y="13537"/>
                  </a:lnTo>
                  <a:lnTo>
                    <a:pt x="5120" y="11143"/>
                  </a:lnTo>
                  <a:cubicBezTo>
                    <a:pt x="5404" y="11125"/>
                    <a:pt x="5689" y="11074"/>
                    <a:pt x="5967" y="10984"/>
                  </a:cubicBezTo>
                  <a:cubicBezTo>
                    <a:pt x="7347" y="10542"/>
                    <a:pt x="8300" y="9647"/>
                    <a:pt x="8858" y="8973"/>
                  </a:cubicBezTo>
                  <a:cubicBezTo>
                    <a:pt x="9083" y="8701"/>
                    <a:pt x="9262" y="8445"/>
                    <a:pt x="9400" y="8228"/>
                  </a:cubicBezTo>
                  <a:close/>
                  <a:moveTo>
                    <a:pt x="1564" y="0"/>
                  </a:moveTo>
                  <a:cubicBezTo>
                    <a:pt x="1449" y="0"/>
                    <a:pt x="1388" y="0"/>
                    <a:pt x="1325" y="79"/>
                  </a:cubicBezTo>
                  <a:cubicBezTo>
                    <a:pt x="1292" y="123"/>
                    <a:pt x="1276" y="178"/>
                    <a:pt x="1284" y="234"/>
                  </a:cubicBezTo>
                  <a:cubicBezTo>
                    <a:pt x="1311" y="413"/>
                    <a:pt x="1342" y="602"/>
                    <a:pt x="1374" y="800"/>
                  </a:cubicBezTo>
                  <a:cubicBezTo>
                    <a:pt x="1600" y="2187"/>
                    <a:pt x="1881" y="3916"/>
                    <a:pt x="1198" y="5061"/>
                  </a:cubicBezTo>
                  <a:cubicBezTo>
                    <a:pt x="1025" y="5351"/>
                    <a:pt x="821" y="5616"/>
                    <a:pt x="637" y="5897"/>
                  </a:cubicBezTo>
                  <a:cubicBezTo>
                    <a:pt x="483" y="6133"/>
                    <a:pt x="343" y="6419"/>
                    <a:pt x="249" y="6686"/>
                  </a:cubicBezTo>
                  <a:cubicBezTo>
                    <a:pt x="63" y="7216"/>
                    <a:pt x="0" y="7793"/>
                    <a:pt x="18" y="8352"/>
                  </a:cubicBezTo>
                  <a:cubicBezTo>
                    <a:pt x="44" y="9174"/>
                    <a:pt x="211" y="9895"/>
                    <a:pt x="470" y="10792"/>
                  </a:cubicBezTo>
                  <a:cubicBezTo>
                    <a:pt x="499" y="10893"/>
                    <a:pt x="528" y="10992"/>
                    <a:pt x="557" y="11091"/>
                  </a:cubicBezTo>
                  <a:cubicBezTo>
                    <a:pt x="582" y="11181"/>
                    <a:pt x="664" y="11240"/>
                    <a:pt x="753" y="11240"/>
                  </a:cubicBezTo>
                  <a:cubicBezTo>
                    <a:pt x="771" y="11240"/>
                    <a:pt x="790" y="11237"/>
                    <a:pt x="808" y="11232"/>
                  </a:cubicBezTo>
                  <a:cubicBezTo>
                    <a:pt x="917" y="11201"/>
                    <a:pt x="979" y="11088"/>
                    <a:pt x="950" y="10979"/>
                  </a:cubicBezTo>
                  <a:cubicBezTo>
                    <a:pt x="920" y="10879"/>
                    <a:pt x="891" y="10780"/>
                    <a:pt x="863" y="10679"/>
                  </a:cubicBezTo>
                  <a:cubicBezTo>
                    <a:pt x="612" y="9813"/>
                    <a:pt x="451" y="9119"/>
                    <a:pt x="426" y="8339"/>
                  </a:cubicBezTo>
                  <a:cubicBezTo>
                    <a:pt x="426" y="8302"/>
                    <a:pt x="425" y="8266"/>
                    <a:pt x="425" y="8229"/>
                  </a:cubicBezTo>
                  <a:lnTo>
                    <a:pt x="425" y="8229"/>
                  </a:lnTo>
                  <a:cubicBezTo>
                    <a:pt x="561" y="8446"/>
                    <a:pt x="741" y="8702"/>
                    <a:pt x="965" y="8973"/>
                  </a:cubicBezTo>
                  <a:cubicBezTo>
                    <a:pt x="1523" y="9647"/>
                    <a:pt x="2477" y="10542"/>
                    <a:pt x="3857" y="10984"/>
                  </a:cubicBezTo>
                  <a:cubicBezTo>
                    <a:pt x="4136" y="11074"/>
                    <a:pt x="4424" y="11127"/>
                    <a:pt x="4711" y="11143"/>
                  </a:cubicBezTo>
                  <a:lnTo>
                    <a:pt x="4711" y="13537"/>
                  </a:lnTo>
                  <a:lnTo>
                    <a:pt x="1793" y="13537"/>
                  </a:lnTo>
                  <a:cubicBezTo>
                    <a:pt x="1793" y="13537"/>
                    <a:pt x="1729" y="13382"/>
                    <a:pt x="1727" y="13380"/>
                  </a:cubicBezTo>
                  <a:cubicBezTo>
                    <a:pt x="1553" y="12958"/>
                    <a:pt x="1394" y="12499"/>
                    <a:pt x="1212" y="11892"/>
                  </a:cubicBezTo>
                  <a:cubicBezTo>
                    <a:pt x="1186" y="11803"/>
                    <a:pt x="1104" y="11746"/>
                    <a:pt x="1016" y="11746"/>
                  </a:cubicBezTo>
                  <a:cubicBezTo>
                    <a:pt x="997" y="11746"/>
                    <a:pt x="978" y="11748"/>
                    <a:pt x="959" y="11754"/>
                  </a:cubicBezTo>
                  <a:cubicBezTo>
                    <a:pt x="851" y="11787"/>
                    <a:pt x="789" y="11902"/>
                    <a:pt x="821" y="12009"/>
                  </a:cubicBezTo>
                  <a:cubicBezTo>
                    <a:pt x="1008" y="12629"/>
                    <a:pt x="1171" y="13101"/>
                    <a:pt x="1350" y="13536"/>
                  </a:cubicBezTo>
                  <a:cubicBezTo>
                    <a:pt x="1360" y="13558"/>
                    <a:pt x="1385" y="13621"/>
                    <a:pt x="1468" y="13819"/>
                  </a:cubicBezTo>
                  <a:cubicBezTo>
                    <a:pt x="1500" y="13896"/>
                    <a:pt x="1573" y="13946"/>
                    <a:pt x="1657" y="13946"/>
                  </a:cubicBezTo>
                  <a:lnTo>
                    <a:pt x="8173" y="13946"/>
                  </a:lnTo>
                  <a:cubicBezTo>
                    <a:pt x="8256" y="13946"/>
                    <a:pt x="8330" y="13896"/>
                    <a:pt x="8363" y="13819"/>
                  </a:cubicBezTo>
                  <a:lnTo>
                    <a:pt x="8480" y="13536"/>
                  </a:lnTo>
                  <a:cubicBezTo>
                    <a:pt x="8986" y="12309"/>
                    <a:pt x="9308" y="10975"/>
                    <a:pt x="9591" y="9796"/>
                  </a:cubicBezTo>
                  <a:cubicBezTo>
                    <a:pt x="9976" y="8200"/>
                    <a:pt x="9842" y="6887"/>
                    <a:pt x="9193" y="5896"/>
                  </a:cubicBezTo>
                  <a:cubicBezTo>
                    <a:pt x="9011" y="5618"/>
                    <a:pt x="8803" y="5347"/>
                    <a:pt x="8634" y="5061"/>
                  </a:cubicBezTo>
                  <a:cubicBezTo>
                    <a:pt x="7948" y="3914"/>
                    <a:pt x="8230" y="2189"/>
                    <a:pt x="8456" y="803"/>
                  </a:cubicBezTo>
                  <a:cubicBezTo>
                    <a:pt x="8487" y="603"/>
                    <a:pt x="8519" y="415"/>
                    <a:pt x="8546" y="234"/>
                  </a:cubicBezTo>
                  <a:cubicBezTo>
                    <a:pt x="8553" y="174"/>
                    <a:pt x="8538" y="115"/>
                    <a:pt x="8498" y="71"/>
                  </a:cubicBezTo>
                  <a:cubicBezTo>
                    <a:pt x="8459" y="25"/>
                    <a:pt x="8403" y="0"/>
                    <a:pt x="8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 name="Google Shape;354;p44">
            <a:extLst>
              <a:ext uri="{FF2B5EF4-FFF2-40B4-BE49-F238E27FC236}">
                <a16:creationId xmlns:a16="http://schemas.microsoft.com/office/drawing/2014/main" id="{4142E451-CF51-E7A1-D673-0ADBFF4CF75A}"/>
              </a:ext>
            </a:extLst>
          </p:cNvPr>
          <p:cNvPicPr preferRelativeResize="0"/>
          <p:nvPr/>
        </p:nvPicPr>
        <p:blipFill rotWithShape="1">
          <a:blip r:embed="rId3">
            <a:alphaModFix/>
          </a:blip>
          <a:srcRect l="2739" t="35850" r="64452" b="35154"/>
          <a:stretch/>
        </p:blipFill>
        <p:spPr>
          <a:xfrm>
            <a:off x="4744253" y="1402730"/>
            <a:ext cx="1308654" cy="1114200"/>
          </a:xfrm>
          <a:prstGeom prst="rect">
            <a:avLst/>
          </a:prstGeom>
          <a:noFill/>
          <a:ln>
            <a:noFill/>
          </a:ln>
        </p:spPr>
      </p:pic>
      <p:sp>
        <p:nvSpPr>
          <p:cNvPr id="9" name="Google Shape;352;p44">
            <a:extLst>
              <a:ext uri="{FF2B5EF4-FFF2-40B4-BE49-F238E27FC236}">
                <a16:creationId xmlns:a16="http://schemas.microsoft.com/office/drawing/2014/main" id="{8A5C9972-527C-E39B-F7FA-3D65FB0FBD73}"/>
              </a:ext>
            </a:extLst>
          </p:cNvPr>
          <p:cNvSpPr txBox="1">
            <a:spLocks/>
          </p:cNvSpPr>
          <p:nvPr/>
        </p:nvSpPr>
        <p:spPr>
          <a:xfrm>
            <a:off x="2451396" y="2523618"/>
            <a:ext cx="2387291" cy="47888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600" b="0" i="0" u="none" strike="noStrike" cap="none">
                <a:solidFill>
                  <a:schemeClr val="dk1"/>
                </a:solidFill>
                <a:latin typeface="ZCOOL XiaoWei"/>
                <a:ea typeface="ZCOOL XiaoWei"/>
                <a:cs typeface="ZCOOL XiaoWei"/>
                <a:sym typeface="ZCOOL XiaoWei"/>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US" dirty="0"/>
              <a:t>Lavender</a:t>
            </a:r>
          </a:p>
        </p:txBody>
      </p:sp>
      <p:grpSp>
        <p:nvGrpSpPr>
          <p:cNvPr id="12" name="Google Shape;1034;p72">
            <a:extLst>
              <a:ext uri="{FF2B5EF4-FFF2-40B4-BE49-F238E27FC236}">
                <a16:creationId xmlns:a16="http://schemas.microsoft.com/office/drawing/2014/main" id="{414D70FC-79A5-F011-0776-7952C5CE69E5}"/>
              </a:ext>
            </a:extLst>
          </p:cNvPr>
          <p:cNvGrpSpPr/>
          <p:nvPr/>
        </p:nvGrpSpPr>
        <p:grpSpPr>
          <a:xfrm>
            <a:off x="5070139" y="1698466"/>
            <a:ext cx="656881" cy="570718"/>
            <a:chOff x="3967748" y="1494296"/>
            <a:chExt cx="375453" cy="376019"/>
          </a:xfrm>
        </p:grpSpPr>
        <p:sp>
          <p:nvSpPr>
            <p:cNvPr id="13" name="Google Shape;1035;p72">
              <a:extLst>
                <a:ext uri="{FF2B5EF4-FFF2-40B4-BE49-F238E27FC236}">
                  <a16:creationId xmlns:a16="http://schemas.microsoft.com/office/drawing/2014/main" id="{B2938968-F6E9-9CC0-46D1-0B54FEFC9FD1}"/>
                </a:ext>
              </a:extLst>
            </p:cNvPr>
            <p:cNvSpPr/>
            <p:nvPr/>
          </p:nvSpPr>
          <p:spPr>
            <a:xfrm>
              <a:off x="4108492" y="1668905"/>
              <a:ext cx="38745" cy="18038"/>
            </a:xfrm>
            <a:custGeom>
              <a:avLst/>
              <a:gdLst/>
              <a:ahLst/>
              <a:cxnLst/>
              <a:rect l="l" t="t" r="r" b="b"/>
              <a:pathLst>
                <a:path w="1437" h="669" extrusionOk="0">
                  <a:moveTo>
                    <a:pt x="232" y="1"/>
                  </a:moveTo>
                  <a:cubicBezTo>
                    <a:pt x="192" y="1"/>
                    <a:pt x="152" y="13"/>
                    <a:pt x="117" y="37"/>
                  </a:cubicBezTo>
                  <a:cubicBezTo>
                    <a:pt x="24" y="102"/>
                    <a:pt x="0" y="227"/>
                    <a:pt x="65" y="322"/>
                  </a:cubicBezTo>
                  <a:cubicBezTo>
                    <a:pt x="197" y="513"/>
                    <a:pt x="412" y="642"/>
                    <a:pt x="641" y="664"/>
                  </a:cubicBezTo>
                  <a:cubicBezTo>
                    <a:pt x="667" y="667"/>
                    <a:pt x="692" y="668"/>
                    <a:pt x="717" y="668"/>
                  </a:cubicBezTo>
                  <a:cubicBezTo>
                    <a:pt x="974" y="668"/>
                    <a:pt x="1226" y="538"/>
                    <a:pt x="1374" y="326"/>
                  </a:cubicBezTo>
                  <a:cubicBezTo>
                    <a:pt x="1437" y="232"/>
                    <a:pt x="1413" y="105"/>
                    <a:pt x="1320" y="42"/>
                  </a:cubicBezTo>
                  <a:cubicBezTo>
                    <a:pt x="1285" y="17"/>
                    <a:pt x="1245" y="6"/>
                    <a:pt x="1204" y="6"/>
                  </a:cubicBezTo>
                  <a:cubicBezTo>
                    <a:pt x="1140" y="6"/>
                    <a:pt x="1076" y="37"/>
                    <a:pt x="1036" y="94"/>
                  </a:cubicBezTo>
                  <a:cubicBezTo>
                    <a:pt x="965" y="196"/>
                    <a:pt x="840" y="260"/>
                    <a:pt x="715" y="260"/>
                  </a:cubicBezTo>
                  <a:cubicBezTo>
                    <a:pt x="704" y="260"/>
                    <a:pt x="693" y="260"/>
                    <a:pt x="682" y="259"/>
                  </a:cubicBezTo>
                  <a:cubicBezTo>
                    <a:pt x="572" y="248"/>
                    <a:pt x="465" y="182"/>
                    <a:pt x="401" y="89"/>
                  </a:cubicBezTo>
                  <a:cubicBezTo>
                    <a:pt x="361" y="32"/>
                    <a:pt x="297" y="1"/>
                    <a:pt x="2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36;p72">
              <a:extLst>
                <a:ext uri="{FF2B5EF4-FFF2-40B4-BE49-F238E27FC236}">
                  <a16:creationId xmlns:a16="http://schemas.microsoft.com/office/drawing/2014/main" id="{C2362E91-2A01-038B-763B-50DF61042A54}"/>
                </a:ext>
              </a:extLst>
            </p:cNvPr>
            <p:cNvSpPr/>
            <p:nvPr/>
          </p:nvSpPr>
          <p:spPr>
            <a:xfrm>
              <a:off x="4163657" y="1668905"/>
              <a:ext cx="38799" cy="18038"/>
            </a:xfrm>
            <a:custGeom>
              <a:avLst/>
              <a:gdLst/>
              <a:ahLst/>
              <a:cxnLst/>
              <a:rect l="l" t="t" r="r" b="b"/>
              <a:pathLst>
                <a:path w="1439" h="669" extrusionOk="0">
                  <a:moveTo>
                    <a:pt x="234" y="1"/>
                  </a:moveTo>
                  <a:cubicBezTo>
                    <a:pt x="193" y="1"/>
                    <a:pt x="153" y="13"/>
                    <a:pt x="117" y="37"/>
                  </a:cubicBezTo>
                  <a:cubicBezTo>
                    <a:pt x="24" y="102"/>
                    <a:pt x="0" y="229"/>
                    <a:pt x="65" y="322"/>
                  </a:cubicBezTo>
                  <a:cubicBezTo>
                    <a:pt x="198" y="513"/>
                    <a:pt x="414" y="642"/>
                    <a:pt x="641" y="664"/>
                  </a:cubicBezTo>
                  <a:cubicBezTo>
                    <a:pt x="667" y="667"/>
                    <a:pt x="692" y="668"/>
                    <a:pt x="718" y="668"/>
                  </a:cubicBezTo>
                  <a:cubicBezTo>
                    <a:pt x="975" y="668"/>
                    <a:pt x="1226" y="540"/>
                    <a:pt x="1374" y="326"/>
                  </a:cubicBezTo>
                  <a:cubicBezTo>
                    <a:pt x="1438" y="232"/>
                    <a:pt x="1415" y="105"/>
                    <a:pt x="1322" y="42"/>
                  </a:cubicBezTo>
                  <a:cubicBezTo>
                    <a:pt x="1286" y="17"/>
                    <a:pt x="1246" y="6"/>
                    <a:pt x="1206" y="6"/>
                  </a:cubicBezTo>
                  <a:cubicBezTo>
                    <a:pt x="1141" y="6"/>
                    <a:pt x="1077" y="37"/>
                    <a:pt x="1037" y="94"/>
                  </a:cubicBezTo>
                  <a:cubicBezTo>
                    <a:pt x="967" y="196"/>
                    <a:pt x="840" y="260"/>
                    <a:pt x="715" y="260"/>
                  </a:cubicBezTo>
                  <a:cubicBezTo>
                    <a:pt x="704" y="260"/>
                    <a:pt x="693" y="260"/>
                    <a:pt x="682" y="259"/>
                  </a:cubicBezTo>
                  <a:cubicBezTo>
                    <a:pt x="574" y="248"/>
                    <a:pt x="465" y="182"/>
                    <a:pt x="401" y="89"/>
                  </a:cubicBezTo>
                  <a:cubicBezTo>
                    <a:pt x="362" y="32"/>
                    <a:pt x="299" y="1"/>
                    <a:pt x="2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37;p72">
              <a:extLst>
                <a:ext uri="{FF2B5EF4-FFF2-40B4-BE49-F238E27FC236}">
                  <a16:creationId xmlns:a16="http://schemas.microsoft.com/office/drawing/2014/main" id="{49354E3F-6057-1652-D1FA-0712B9A28124}"/>
                </a:ext>
              </a:extLst>
            </p:cNvPr>
            <p:cNvSpPr/>
            <p:nvPr/>
          </p:nvSpPr>
          <p:spPr>
            <a:xfrm>
              <a:off x="4133567" y="1726551"/>
              <a:ext cx="43787" cy="19386"/>
            </a:xfrm>
            <a:custGeom>
              <a:avLst/>
              <a:gdLst/>
              <a:ahLst/>
              <a:cxnLst/>
              <a:rect l="l" t="t" r="r" b="b"/>
              <a:pathLst>
                <a:path w="1624" h="719" extrusionOk="0">
                  <a:moveTo>
                    <a:pt x="1393" y="1"/>
                  </a:moveTo>
                  <a:cubicBezTo>
                    <a:pt x="1329" y="1"/>
                    <a:pt x="1265" y="31"/>
                    <a:pt x="1225" y="90"/>
                  </a:cubicBezTo>
                  <a:cubicBezTo>
                    <a:pt x="1141" y="209"/>
                    <a:pt x="1002" y="294"/>
                    <a:pt x="860" y="308"/>
                  </a:cubicBezTo>
                  <a:cubicBezTo>
                    <a:pt x="845" y="310"/>
                    <a:pt x="830" y="310"/>
                    <a:pt x="816" y="310"/>
                  </a:cubicBezTo>
                  <a:cubicBezTo>
                    <a:pt x="655" y="310"/>
                    <a:pt x="492" y="227"/>
                    <a:pt x="400" y="95"/>
                  </a:cubicBezTo>
                  <a:cubicBezTo>
                    <a:pt x="361" y="37"/>
                    <a:pt x="297" y="6"/>
                    <a:pt x="233" y="6"/>
                  </a:cubicBezTo>
                  <a:cubicBezTo>
                    <a:pt x="193" y="6"/>
                    <a:pt x="152" y="18"/>
                    <a:pt x="117" y="43"/>
                  </a:cubicBezTo>
                  <a:cubicBezTo>
                    <a:pt x="23" y="107"/>
                    <a:pt x="1" y="233"/>
                    <a:pt x="63" y="327"/>
                  </a:cubicBezTo>
                  <a:cubicBezTo>
                    <a:pt x="232" y="571"/>
                    <a:pt x="519" y="718"/>
                    <a:pt x="815" y="718"/>
                  </a:cubicBezTo>
                  <a:cubicBezTo>
                    <a:pt x="1110" y="718"/>
                    <a:pt x="1393" y="563"/>
                    <a:pt x="1561" y="321"/>
                  </a:cubicBezTo>
                  <a:cubicBezTo>
                    <a:pt x="1624" y="228"/>
                    <a:pt x="1602" y="101"/>
                    <a:pt x="1509" y="36"/>
                  </a:cubicBezTo>
                  <a:cubicBezTo>
                    <a:pt x="1474" y="12"/>
                    <a:pt x="1433" y="1"/>
                    <a:pt x="1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38;p72">
              <a:extLst>
                <a:ext uri="{FF2B5EF4-FFF2-40B4-BE49-F238E27FC236}">
                  <a16:creationId xmlns:a16="http://schemas.microsoft.com/office/drawing/2014/main" id="{D82E774E-93B3-A046-A463-B7520FF5BAEF}"/>
                </a:ext>
              </a:extLst>
            </p:cNvPr>
            <p:cNvSpPr/>
            <p:nvPr/>
          </p:nvSpPr>
          <p:spPr>
            <a:xfrm>
              <a:off x="3967748" y="1494296"/>
              <a:ext cx="375453" cy="376019"/>
            </a:xfrm>
            <a:custGeom>
              <a:avLst/>
              <a:gdLst/>
              <a:ahLst/>
              <a:cxnLst/>
              <a:rect l="l" t="t" r="r" b="b"/>
              <a:pathLst>
                <a:path w="13925" h="13946" extrusionOk="0">
                  <a:moveTo>
                    <a:pt x="6968" y="409"/>
                  </a:moveTo>
                  <a:cubicBezTo>
                    <a:pt x="7002" y="409"/>
                    <a:pt x="7651" y="413"/>
                    <a:pt x="7969" y="814"/>
                  </a:cubicBezTo>
                  <a:cubicBezTo>
                    <a:pt x="8091" y="966"/>
                    <a:pt x="8151" y="1164"/>
                    <a:pt x="8153" y="1402"/>
                  </a:cubicBezTo>
                  <a:cubicBezTo>
                    <a:pt x="7944" y="1351"/>
                    <a:pt x="7727" y="1314"/>
                    <a:pt x="7502" y="1289"/>
                  </a:cubicBezTo>
                  <a:cubicBezTo>
                    <a:pt x="7277" y="1265"/>
                    <a:pt x="7056" y="1253"/>
                    <a:pt x="6842" y="1253"/>
                  </a:cubicBezTo>
                  <a:cubicBezTo>
                    <a:pt x="6786" y="1253"/>
                    <a:pt x="6730" y="1254"/>
                    <a:pt x="6675" y="1256"/>
                  </a:cubicBezTo>
                  <a:cubicBezTo>
                    <a:pt x="6361" y="1267"/>
                    <a:pt x="6059" y="1304"/>
                    <a:pt x="5773" y="1369"/>
                  </a:cubicBezTo>
                  <a:cubicBezTo>
                    <a:pt x="5780" y="1146"/>
                    <a:pt x="5839" y="960"/>
                    <a:pt x="5956" y="814"/>
                  </a:cubicBezTo>
                  <a:cubicBezTo>
                    <a:pt x="6273" y="416"/>
                    <a:pt x="6916" y="409"/>
                    <a:pt x="6957" y="409"/>
                  </a:cubicBezTo>
                  <a:lnTo>
                    <a:pt x="6966" y="409"/>
                  </a:lnTo>
                  <a:cubicBezTo>
                    <a:pt x="6966" y="409"/>
                    <a:pt x="6967" y="409"/>
                    <a:pt x="6968" y="409"/>
                  </a:cubicBezTo>
                  <a:close/>
                  <a:moveTo>
                    <a:pt x="4538" y="2710"/>
                  </a:moveTo>
                  <a:cubicBezTo>
                    <a:pt x="4622" y="2710"/>
                    <a:pt x="4722" y="2713"/>
                    <a:pt x="4842" y="2718"/>
                  </a:cubicBezTo>
                  <a:cubicBezTo>
                    <a:pt x="5410" y="2745"/>
                    <a:pt x="5973" y="2868"/>
                    <a:pt x="6498" y="3072"/>
                  </a:cubicBezTo>
                  <a:cubicBezTo>
                    <a:pt x="5975" y="3294"/>
                    <a:pt x="5483" y="3617"/>
                    <a:pt x="5048" y="4038"/>
                  </a:cubicBezTo>
                  <a:cubicBezTo>
                    <a:pt x="4565" y="4505"/>
                    <a:pt x="4180" y="5058"/>
                    <a:pt x="3913" y="5659"/>
                  </a:cubicBezTo>
                  <a:cubicBezTo>
                    <a:pt x="3867" y="5578"/>
                    <a:pt x="3814" y="5505"/>
                    <a:pt x="3753" y="5437"/>
                  </a:cubicBezTo>
                  <a:cubicBezTo>
                    <a:pt x="3657" y="5335"/>
                    <a:pt x="3544" y="5253"/>
                    <a:pt x="3421" y="5186"/>
                  </a:cubicBezTo>
                  <a:cubicBezTo>
                    <a:pt x="3349" y="5145"/>
                    <a:pt x="3270" y="5107"/>
                    <a:pt x="3195" y="5065"/>
                  </a:cubicBezTo>
                  <a:cubicBezTo>
                    <a:pt x="3201" y="4634"/>
                    <a:pt x="3297" y="4194"/>
                    <a:pt x="3432" y="3845"/>
                  </a:cubicBezTo>
                  <a:cubicBezTo>
                    <a:pt x="3605" y="3424"/>
                    <a:pt x="3845" y="3056"/>
                    <a:pt x="4147" y="2742"/>
                  </a:cubicBezTo>
                  <a:cubicBezTo>
                    <a:pt x="4198" y="2728"/>
                    <a:pt x="4307" y="2710"/>
                    <a:pt x="4538" y="2710"/>
                  </a:cubicBezTo>
                  <a:close/>
                  <a:moveTo>
                    <a:pt x="6845" y="1662"/>
                  </a:moveTo>
                  <a:cubicBezTo>
                    <a:pt x="7044" y="1662"/>
                    <a:pt x="7249" y="1673"/>
                    <a:pt x="7458" y="1696"/>
                  </a:cubicBezTo>
                  <a:cubicBezTo>
                    <a:pt x="8613" y="1820"/>
                    <a:pt x="9532" y="2333"/>
                    <a:pt x="10117" y="3182"/>
                  </a:cubicBezTo>
                  <a:cubicBezTo>
                    <a:pt x="10555" y="3817"/>
                    <a:pt x="10728" y="4491"/>
                    <a:pt x="10728" y="5066"/>
                  </a:cubicBezTo>
                  <a:cubicBezTo>
                    <a:pt x="10640" y="5116"/>
                    <a:pt x="10547" y="5160"/>
                    <a:pt x="10459" y="5209"/>
                  </a:cubicBezTo>
                  <a:cubicBezTo>
                    <a:pt x="10340" y="5278"/>
                    <a:pt x="10231" y="5366"/>
                    <a:pt x="10142" y="5472"/>
                  </a:cubicBezTo>
                  <a:cubicBezTo>
                    <a:pt x="10084" y="5539"/>
                    <a:pt x="10034" y="5616"/>
                    <a:pt x="9993" y="5696"/>
                  </a:cubicBezTo>
                  <a:cubicBezTo>
                    <a:pt x="9823" y="5338"/>
                    <a:pt x="9603" y="4994"/>
                    <a:pt x="9336" y="4664"/>
                  </a:cubicBezTo>
                  <a:cubicBezTo>
                    <a:pt x="8822" y="4031"/>
                    <a:pt x="8123" y="3457"/>
                    <a:pt x="7313" y="3006"/>
                  </a:cubicBezTo>
                  <a:cubicBezTo>
                    <a:pt x="6572" y="2593"/>
                    <a:pt x="5723" y="2352"/>
                    <a:pt x="4861" y="2310"/>
                  </a:cubicBezTo>
                  <a:cubicBezTo>
                    <a:pt x="4804" y="2307"/>
                    <a:pt x="4752" y="2305"/>
                    <a:pt x="4700" y="2304"/>
                  </a:cubicBezTo>
                  <a:cubicBezTo>
                    <a:pt x="4960" y="2126"/>
                    <a:pt x="5212" y="1966"/>
                    <a:pt x="5495" y="1870"/>
                  </a:cubicBezTo>
                  <a:cubicBezTo>
                    <a:pt x="5860" y="1747"/>
                    <a:pt x="6261" y="1678"/>
                    <a:pt x="6688" y="1664"/>
                  </a:cubicBezTo>
                  <a:cubicBezTo>
                    <a:pt x="6740" y="1662"/>
                    <a:pt x="6792" y="1662"/>
                    <a:pt x="6845" y="1662"/>
                  </a:cubicBezTo>
                  <a:close/>
                  <a:moveTo>
                    <a:pt x="7026" y="3316"/>
                  </a:moveTo>
                  <a:cubicBezTo>
                    <a:pt x="7056" y="3331"/>
                    <a:pt x="7086" y="3345"/>
                    <a:pt x="7114" y="3363"/>
                  </a:cubicBezTo>
                  <a:cubicBezTo>
                    <a:pt x="8813" y="4309"/>
                    <a:pt x="9523" y="5473"/>
                    <a:pt x="9815" y="6353"/>
                  </a:cubicBezTo>
                  <a:cubicBezTo>
                    <a:pt x="9779" y="6520"/>
                    <a:pt x="9732" y="6721"/>
                    <a:pt x="9694" y="6837"/>
                  </a:cubicBezTo>
                  <a:lnTo>
                    <a:pt x="9160" y="8438"/>
                  </a:lnTo>
                  <a:cubicBezTo>
                    <a:pt x="9103" y="8608"/>
                    <a:pt x="9121" y="8786"/>
                    <a:pt x="9207" y="8943"/>
                  </a:cubicBezTo>
                  <a:cubicBezTo>
                    <a:pt x="9229" y="8980"/>
                    <a:pt x="9254" y="9017"/>
                    <a:pt x="9282" y="9050"/>
                  </a:cubicBezTo>
                  <a:lnTo>
                    <a:pt x="8336" y="10307"/>
                  </a:lnTo>
                  <a:cubicBezTo>
                    <a:pt x="8286" y="10373"/>
                    <a:pt x="8247" y="10445"/>
                    <a:pt x="8222" y="10520"/>
                  </a:cubicBezTo>
                  <a:cubicBezTo>
                    <a:pt x="8145" y="10583"/>
                    <a:pt x="8066" y="10644"/>
                    <a:pt x="7983" y="10704"/>
                  </a:cubicBezTo>
                  <a:cubicBezTo>
                    <a:pt x="7678" y="10927"/>
                    <a:pt x="7320" y="11039"/>
                    <a:pt x="6962" y="11039"/>
                  </a:cubicBezTo>
                  <a:cubicBezTo>
                    <a:pt x="6604" y="11039"/>
                    <a:pt x="6246" y="10927"/>
                    <a:pt x="5942" y="10704"/>
                  </a:cubicBezTo>
                  <a:cubicBezTo>
                    <a:pt x="5858" y="10644"/>
                    <a:pt x="5780" y="10582"/>
                    <a:pt x="5703" y="10520"/>
                  </a:cubicBezTo>
                  <a:cubicBezTo>
                    <a:pt x="5678" y="10445"/>
                    <a:pt x="5640" y="10373"/>
                    <a:pt x="5588" y="10307"/>
                  </a:cubicBezTo>
                  <a:lnTo>
                    <a:pt x="4642" y="9050"/>
                  </a:lnTo>
                  <a:cubicBezTo>
                    <a:pt x="4670" y="9017"/>
                    <a:pt x="4697" y="8980"/>
                    <a:pt x="4718" y="8943"/>
                  </a:cubicBezTo>
                  <a:cubicBezTo>
                    <a:pt x="4802" y="8790"/>
                    <a:pt x="4821" y="8603"/>
                    <a:pt x="4765" y="8438"/>
                  </a:cubicBezTo>
                  <a:cubicBezTo>
                    <a:pt x="4571" y="7866"/>
                    <a:pt x="4369" y="7296"/>
                    <a:pt x="4194" y="6719"/>
                  </a:cubicBezTo>
                  <a:cubicBezTo>
                    <a:pt x="4157" y="6590"/>
                    <a:pt x="4124" y="6460"/>
                    <a:pt x="4097" y="6328"/>
                  </a:cubicBezTo>
                  <a:cubicBezTo>
                    <a:pt x="4333" y="5582"/>
                    <a:pt x="4763" y="4881"/>
                    <a:pt x="5332" y="4331"/>
                  </a:cubicBezTo>
                  <a:cubicBezTo>
                    <a:pt x="5832" y="3848"/>
                    <a:pt x="6411" y="3504"/>
                    <a:pt x="7026" y="3316"/>
                  </a:cubicBezTo>
                  <a:close/>
                  <a:moveTo>
                    <a:pt x="1292" y="3613"/>
                  </a:moveTo>
                  <a:lnTo>
                    <a:pt x="2618" y="5116"/>
                  </a:lnTo>
                  <a:lnTo>
                    <a:pt x="2656" y="5159"/>
                  </a:lnTo>
                  <a:cubicBezTo>
                    <a:pt x="2824" y="5349"/>
                    <a:pt x="3047" y="5443"/>
                    <a:pt x="3264" y="5566"/>
                  </a:cubicBezTo>
                  <a:cubicBezTo>
                    <a:pt x="3399" y="5643"/>
                    <a:pt x="3522" y="5778"/>
                    <a:pt x="3586" y="5918"/>
                  </a:cubicBezTo>
                  <a:cubicBezTo>
                    <a:pt x="3660" y="6080"/>
                    <a:pt x="3665" y="6254"/>
                    <a:pt x="3701" y="6427"/>
                  </a:cubicBezTo>
                  <a:cubicBezTo>
                    <a:pt x="3737" y="6609"/>
                    <a:pt x="4058" y="7607"/>
                    <a:pt x="4058" y="7607"/>
                  </a:cubicBezTo>
                  <a:cubicBezTo>
                    <a:pt x="4058" y="7607"/>
                    <a:pt x="4377" y="8564"/>
                    <a:pt x="4377" y="8567"/>
                  </a:cubicBezTo>
                  <a:cubicBezTo>
                    <a:pt x="4421" y="8698"/>
                    <a:pt x="4350" y="8820"/>
                    <a:pt x="4218" y="8852"/>
                  </a:cubicBezTo>
                  <a:cubicBezTo>
                    <a:pt x="4203" y="8855"/>
                    <a:pt x="4187" y="8857"/>
                    <a:pt x="4172" y="8857"/>
                  </a:cubicBezTo>
                  <a:cubicBezTo>
                    <a:pt x="4079" y="8857"/>
                    <a:pt x="3989" y="8793"/>
                    <a:pt x="3957" y="8698"/>
                  </a:cubicBezTo>
                  <a:lnTo>
                    <a:pt x="3297" y="6716"/>
                  </a:lnTo>
                  <a:cubicBezTo>
                    <a:pt x="3268" y="6630"/>
                    <a:pt x="3188" y="6576"/>
                    <a:pt x="3102" y="6576"/>
                  </a:cubicBezTo>
                  <a:cubicBezTo>
                    <a:pt x="3081" y="6576"/>
                    <a:pt x="3060" y="6579"/>
                    <a:pt x="3039" y="6586"/>
                  </a:cubicBezTo>
                  <a:cubicBezTo>
                    <a:pt x="2932" y="6622"/>
                    <a:pt x="2874" y="6738"/>
                    <a:pt x="2909" y="6845"/>
                  </a:cubicBezTo>
                  <a:lnTo>
                    <a:pt x="3569" y="8826"/>
                  </a:lnTo>
                  <a:cubicBezTo>
                    <a:pt x="3657" y="9090"/>
                    <a:pt x="3907" y="9265"/>
                    <a:pt x="4172" y="9265"/>
                  </a:cubicBezTo>
                  <a:cubicBezTo>
                    <a:pt x="4210" y="9265"/>
                    <a:pt x="4248" y="9262"/>
                    <a:pt x="4285" y="9254"/>
                  </a:cubicBezTo>
                  <a:lnTo>
                    <a:pt x="5263" y="10553"/>
                  </a:lnTo>
                  <a:cubicBezTo>
                    <a:pt x="5263" y="10555"/>
                    <a:pt x="5264" y="10555"/>
                    <a:pt x="5264" y="10556"/>
                  </a:cubicBezTo>
                  <a:cubicBezTo>
                    <a:pt x="5366" y="10687"/>
                    <a:pt x="5354" y="10871"/>
                    <a:pt x="5238" y="10976"/>
                  </a:cubicBezTo>
                  <a:cubicBezTo>
                    <a:pt x="5179" y="11029"/>
                    <a:pt x="5105" y="11055"/>
                    <a:pt x="5032" y="11055"/>
                  </a:cubicBezTo>
                  <a:cubicBezTo>
                    <a:pt x="4953" y="11055"/>
                    <a:pt x="4874" y="11025"/>
                    <a:pt x="4815" y="10963"/>
                  </a:cubicBezTo>
                  <a:cubicBezTo>
                    <a:pt x="4809" y="10957"/>
                    <a:pt x="4804" y="10951"/>
                    <a:pt x="4798" y="10946"/>
                  </a:cubicBezTo>
                  <a:lnTo>
                    <a:pt x="2887" y="9405"/>
                  </a:lnTo>
                  <a:cubicBezTo>
                    <a:pt x="2786" y="9298"/>
                    <a:pt x="2719" y="9166"/>
                    <a:pt x="2690" y="9021"/>
                  </a:cubicBezTo>
                  <a:cubicBezTo>
                    <a:pt x="2690" y="9021"/>
                    <a:pt x="2690" y="9020"/>
                    <a:pt x="2690" y="9020"/>
                  </a:cubicBezTo>
                  <a:lnTo>
                    <a:pt x="2260" y="6967"/>
                  </a:lnTo>
                  <a:cubicBezTo>
                    <a:pt x="2147" y="6383"/>
                    <a:pt x="2016" y="6015"/>
                    <a:pt x="1861" y="5844"/>
                  </a:cubicBezTo>
                  <a:cubicBezTo>
                    <a:pt x="1781" y="5756"/>
                    <a:pt x="1440" y="5371"/>
                    <a:pt x="1110" y="5000"/>
                  </a:cubicBezTo>
                  <a:cubicBezTo>
                    <a:pt x="871" y="4733"/>
                    <a:pt x="643" y="4475"/>
                    <a:pt x="497" y="4312"/>
                  </a:cubicBezTo>
                  <a:lnTo>
                    <a:pt x="1292" y="3613"/>
                  </a:lnTo>
                  <a:close/>
                  <a:moveTo>
                    <a:pt x="6963" y="0"/>
                  </a:moveTo>
                  <a:cubicBezTo>
                    <a:pt x="6892" y="0"/>
                    <a:pt x="6080" y="5"/>
                    <a:pt x="5637" y="558"/>
                  </a:cubicBezTo>
                  <a:cubicBezTo>
                    <a:pt x="5440" y="805"/>
                    <a:pt x="5349" y="1114"/>
                    <a:pt x="5365" y="1483"/>
                  </a:cubicBezTo>
                  <a:cubicBezTo>
                    <a:pt x="5264" y="1516"/>
                    <a:pt x="5168" y="1557"/>
                    <a:pt x="5076" y="1601"/>
                  </a:cubicBezTo>
                  <a:cubicBezTo>
                    <a:pt x="4485" y="1865"/>
                    <a:pt x="3561" y="2456"/>
                    <a:pt x="3053" y="3693"/>
                  </a:cubicBezTo>
                  <a:cubicBezTo>
                    <a:pt x="3053" y="3693"/>
                    <a:pt x="3052" y="3694"/>
                    <a:pt x="3052" y="3696"/>
                  </a:cubicBezTo>
                  <a:cubicBezTo>
                    <a:pt x="2929" y="4010"/>
                    <a:pt x="2844" y="4365"/>
                    <a:pt x="2807" y="4713"/>
                  </a:cubicBezTo>
                  <a:cubicBezTo>
                    <a:pt x="2774" y="4675"/>
                    <a:pt x="2739" y="4637"/>
                    <a:pt x="2706" y="4599"/>
                  </a:cubicBezTo>
                  <a:cubicBezTo>
                    <a:pt x="2540" y="4411"/>
                    <a:pt x="1867" y="3647"/>
                    <a:pt x="1697" y="3454"/>
                  </a:cubicBezTo>
                  <a:cubicBezTo>
                    <a:pt x="1619" y="3366"/>
                    <a:pt x="1542" y="3278"/>
                    <a:pt x="1463" y="3188"/>
                  </a:cubicBezTo>
                  <a:cubicBezTo>
                    <a:pt x="1422" y="3143"/>
                    <a:pt x="1366" y="3120"/>
                    <a:pt x="1309" y="3120"/>
                  </a:cubicBezTo>
                  <a:cubicBezTo>
                    <a:pt x="1261" y="3120"/>
                    <a:pt x="1214" y="3136"/>
                    <a:pt x="1176" y="3171"/>
                  </a:cubicBezTo>
                  <a:lnTo>
                    <a:pt x="72" y="4142"/>
                  </a:lnTo>
                  <a:cubicBezTo>
                    <a:pt x="30" y="4178"/>
                    <a:pt x="6" y="4229"/>
                    <a:pt x="3" y="4284"/>
                  </a:cubicBezTo>
                  <a:cubicBezTo>
                    <a:pt x="0" y="4339"/>
                    <a:pt x="19" y="4392"/>
                    <a:pt x="55" y="4433"/>
                  </a:cubicBezTo>
                  <a:cubicBezTo>
                    <a:pt x="135" y="4519"/>
                    <a:pt x="475" y="4903"/>
                    <a:pt x="803" y="5272"/>
                  </a:cubicBezTo>
                  <a:cubicBezTo>
                    <a:pt x="1135" y="5644"/>
                    <a:pt x="1476" y="6029"/>
                    <a:pt x="1557" y="6119"/>
                  </a:cubicBezTo>
                  <a:cubicBezTo>
                    <a:pt x="1605" y="6171"/>
                    <a:pt x="1726" y="6362"/>
                    <a:pt x="1859" y="7048"/>
                  </a:cubicBezTo>
                  <a:lnTo>
                    <a:pt x="1859" y="7051"/>
                  </a:lnTo>
                  <a:lnTo>
                    <a:pt x="2290" y="9101"/>
                  </a:lnTo>
                  <a:cubicBezTo>
                    <a:pt x="2334" y="9328"/>
                    <a:pt x="2441" y="9534"/>
                    <a:pt x="2601" y="9699"/>
                  </a:cubicBezTo>
                  <a:cubicBezTo>
                    <a:pt x="2607" y="9705"/>
                    <a:pt x="2613" y="9710"/>
                    <a:pt x="2620" y="9714"/>
                  </a:cubicBezTo>
                  <a:lnTo>
                    <a:pt x="4531" y="11257"/>
                  </a:lnTo>
                  <a:cubicBezTo>
                    <a:pt x="4669" y="11396"/>
                    <a:pt x="4850" y="11465"/>
                    <a:pt x="5032" y="11465"/>
                  </a:cubicBezTo>
                  <a:cubicBezTo>
                    <a:pt x="5201" y="11465"/>
                    <a:pt x="5373" y="11403"/>
                    <a:pt x="5511" y="11279"/>
                  </a:cubicBezTo>
                  <a:cubicBezTo>
                    <a:pt x="5517" y="11273"/>
                    <a:pt x="5524" y="11267"/>
                    <a:pt x="5531" y="11260"/>
                  </a:cubicBezTo>
                  <a:lnTo>
                    <a:pt x="5531" y="11260"/>
                  </a:lnTo>
                  <a:cubicBezTo>
                    <a:pt x="5544" y="11399"/>
                    <a:pt x="5561" y="11526"/>
                    <a:pt x="5494" y="11655"/>
                  </a:cubicBezTo>
                  <a:cubicBezTo>
                    <a:pt x="5434" y="11768"/>
                    <a:pt x="5330" y="11854"/>
                    <a:pt x="5206" y="11889"/>
                  </a:cubicBezTo>
                  <a:lnTo>
                    <a:pt x="3046" y="12496"/>
                  </a:lnTo>
                  <a:cubicBezTo>
                    <a:pt x="2489" y="12651"/>
                    <a:pt x="2101" y="13165"/>
                    <a:pt x="2101" y="13742"/>
                  </a:cubicBezTo>
                  <a:cubicBezTo>
                    <a:pt x="2101" y="13855"/>
                    <a:pt x="2192" y="13946"/>
                    <a:pt x="2305" y="13946"/>
                  </a:cubicBezTo>
                  <a:lnTo>
                    <a:pt x="4232" y="13946"/>
                  </a:lnTo>
                  <a:cubicBezTo>
                    <a:pt x="4344" y="13946"/>
                    <a:pt x="4436" y="13855"/>
                    <a:pt x="4436" y="13742"/>
                  </a:cubicBezTo>
                  <a:cubicBezTo>
                    <a:pt x="4436" y="13630"/>
                    <a:pt x="4344" y="13537"/>
                    <a:pt x="4232" y="13537"/>
                  </a:cubicBezTo>
                  <a:lnTo>
                    <a:pt x="2533" y="13537"/>
                  </a:lnTo>
                  <a:cubicBezTo>
                    <a:pt x="2607" y="13231"/>
                    <a:pt x="2843" y="12976"/>
                    <a:pt x="3156" y="12888"/>
                  </a:cubicBezTo>
                  <a:lnTo>
                    <a:pt x="5318" y="12282"/>
                  </a:lnTo>
                  <a:cubicBezTo>
                    <a:pt x="5734" y="12166"/>
                    <a:pt x="6004" y="11754"/>
                    <a:pt x="5948" y="11325"/>
                  </a:cubicBezTo>
                  <a:lnTo>
                    <a:pt x="5934" y="11183"/>
                  </a:lnTo>
                  <a:lnTo>
                    <a:pt x="5934" y="11183"/>
                  </a:lnTo>
                  <a:cubicBezTo>
                    <a:pt x="6254" y="11361"/>
                    <a:pt x="6608" y="11449"/>
                    <a:pt x="6963" y="11449"/>
                  </a:cubicBezTo>
                  <a:cubicBezTo>
                    <a:pt x="7317" y="11449"/>
                    <a:pt x="7670" y="11361"/>
                    <a:pt x="7989" y="11183"/>
                  </a:cubicBezTo>
                  <a:lnTo>
                    <a:pt x="7989" y="11183"/>
                  </a:lnTo>
                  <a:lnTo>
                    <a:pt x="7977" y="11325"/>
                  </a:lnTo>
                  <a:cubicBezTo>
                    <a:pt x="7920" y="11754"/>
                    <a:pt x="8190" y="12166"/>
                    <a:pt x="8607" y="12282"/>
                  </a:cubicBezTo>
                  <a:lnTo>
                    <a:pt x="10769" y="12888"/>
                  </a:lnTo>
                  <a:cubicBezTo>
                    <a:pt x="11082" y="12976"/>
                    <a:pt x="11317" y="13231"/>
                    <a:pt x="11391" y="13537"/>
                  </a:cubicBezTo>
                  <a:lnTo>
                    <a:pt x="5178" y="13537"/>
                  </a:lnTo>
                  <a:cubicBezTo>
                    <a:pt x="5065" y="13537"/>
                    <a:pt x="4974" y="13629"/>
                    <a:pt x="4974" y="13742"/>
                  </a:cubicBezTo>
                  <a:cubicBezTo>
                    <a:pt x="4974" y="13855"/>
                    <a:pt x="5065" y="13946"/>
                    <a:pt x="5178" y="13946"/>
                  </a:cubicBezTo>
                  <a:lnTo>
                    <a:pt x="11619" y="13946"/>
                  </a:lnTo>
                  <a:cubicBezTo>
                    <a:pt x="11732" y="13946"/>
                    <a:pt x="11823" y="13855"/>
                    <a:pt x="11823" y="13742"/>
                  </a:cubicBezTo>
                  <a:cubicBezTo>
                    <a:pt x="11823" y="13163"/>
                    <a:pt x="11435" y="12651"/>
                    <a:pt x="10879" y="12496"/>
                  </a:cubicBezTo>
                  <a:lnTo>
                    <a:pt x="8718" y="11889"/>
                  </a:lnTo>
                  <a:cubicBezTo>
                    <a:pt x="8589" y="11853"/>
                    <a:pt x="8481" y="11762"/>
                    <a:pt x="8423" y="11641"/>
                  </a:cubicBezTo>
                  <a:cubicBezTo>
                    <a:pt x="8363" y="11513"/>
                    <a:pt x="8380" y="11392"/>
                    <a:pt x="8393" y="11259"/>
                  </a:cubicBezTo>
                  <a:lnTo>
                    <a:pt x="8393" y="11259"/>
                  </a:lnTo>
                  <a:cubicBezTo>
                    <a:pt x="8399" y="11267"/>
                    <a:pt x="8407" y="11273"/>
                    <a:pt x="8413" y="11279"/>
                  </a:cubicBezTo>
                  <a:cubicBezTo>
                    <a:pt x="8552" y="11403"/>
                    <a:pt x="8721" y="11465"/>
                    <a:pt x="8893" y="11465"/>
                  </a:cubicBezTo>
                  <a:cubicBezTo>
                    <a:pt x="9073" y="11465"/>
                    <a:pt x="9254" y="11394"/>
                    <a:pt x="9392" y="11257"/>
                  </a:cubicBezTo>
                  <a:cubicBezTo>
                    <a:pt x="9392" y="11257"/>
                    <a:pt x="11317" y="9703"/>
                    <a:pt x="11322" y="9699"/>
                  </a:cubicBezTo>
                  <a:cubicBezTo>
                    <a:pt x="11482" y="9534"/>
                    <a:pt x="11591" y="9328"/>
                    <a:pt x="11635" y="9101"/>
                  </a:cubicBezTo>
                  <a:lnTo>
                    <a:pt x="12065" y="7049"/>
                  </a:lnTo>
                  <a:lnTo>
                    <a:pt x="12065" y="7048"/>
                  </a:lnTo>
                  <a:cubicBezTo>
                    <a:pt x="12197" y="6362"/>
                    <a:pt x="12320" y="6169"/>
                    <a:pt x="12367" y="6119"/>
                  </a:cubicBezTo>
                  <a:cubicBezTo>
                    <a:pt x="12447" y="6029"/>
                    <a:pt x="12790" y="5644"/>
                    <a:pt x="13121" y="5272"/>
                  </a:cubicBezTo>
                  <a:cubicBezTo>
                    <a:pt x="13450" y="4903"/>
                    <a:pt x="13789" y="4519"/>
                    <a:pt x="13869" y="4433"/>
                  </a:cubicBezTo>
                  <a:cubicBezTo>
                    <a:pt x="13905" y="4392"/>
                    <a:pt x="13924" y="4337"/>
                    <a:pt x="13921" y="4284"/>
                  </a:cubicBezTo>
                  <a:cubicBezTo>
                    <a:pt x="13918" y="4229"/>
                    <a:pt x="13894" y="4177"/>
                    <a:pt x="13852" y="4141"/>
                  </a:cubicBezTo>
                  <a:lnTo>
                    <a:pt x="12749" y="3171"/>
                  </a:lnTo>
                  <a:cubicBezTo>
                    <a:pt x="12710" y="3136"/>
                    <a:pt x="12662" y="3120"/>
                    <a:pt x="12614" y="3120"/>
                  </a:cubicBezTo>
                  <a:cubicBezTo>
                    <a:pt x="12558" y="3120"/>
                    <a:pt x="12501" y="3143"/>
                    <a:pt x="12461" y="3188"/>
                  </a:cubicBezTo>
                  <a:lnTo>
                    <a:pt x="12007" y="3704"/>
                  </a:lnTo>
                  <a:cubicBezTo>
                    <a:pt x="11932" y="3789"/>
                    <a:pt x="11940" y="3917"/>
                    <a:pt x="12024" y="3993"/>
                  </a:cubicBezTo>
                  <a:cubicBezTo>
                    <a:pt x="12063" y="4027"/>
                    <a:pt x="12111" y="4043"/>
                    <a:pt x="12159" y="4043"/>
                  </a:cubicBezTo>
                  <a:cubicBezTo>
                    <a:pt x="12216" y="4043"/>
                    <a:pt x="12273" y="4020"/>
                    <a:pt x="12314" y="3974"/>
                  </a:cubicBezTo>
                  <a:lnTo>
                    <a:pt x="12633" y="3613"/>
                  </a:lnTo>
                  <a:lnTo>
                    <a:pt x="13428" y="4312"/>
                  </a:lnTo>
                  <a:cubicBezTo>
                    <a:pt x="13283" y="4475"/>
                    <a:pt x="13054" y="4733"/>
                    <a:pt x="12816" y="5000"/>
                  </a:cubicBezTo>
                  <a:cubicBezTo>
                    <a:pt x="12486" y="5373"/>
                    <a:pt x="12144" y="5756"/>
                    <a:pt x="12064" y="5844"/>
                  </a:cubicBezTo>
                  <a:cubicBezTo>
                    <a:pt x="11908" y="6015"/>
                    <a:pt x="11778" y="6383"/>
                    <a:pt x="11665" y="6967"/>
                  </a:cubicBezTo>
                  <a:lnTo>
                    <a:pt x="11236" y="9020"/>
                  </a:lnTo>
                  <a:cubicBezTo>
                    <a:pt x="11234" y="9020"/>
                    <a:pt x="11234" y="9021"/>
                    <a:pt x="11234" y="9023"/>
                  </a:cubicBezTo>
                  <a:cubicBezTo>
                    <a:pt x="11206" y="9166"/>
                    <a:pt x="11138" y="9298"/>
                    <a:pt x="11038" y="9405"/>
                  </a:cubicBezTo>
                  <a:cubicBezTo>
                    <a:pt x="11036" y="9406"/>
                    <a:pt x="9297" y="10813"/>
                    <a:pt x="9110" y="10967"/>
                  </a:cubicBezTo>
                  <a:cubicBezTo>
                    <a:pt x="9055" y="11012"/>
                    <a:pt x="8970" y="11055"/>
                    <a:pt x="8897" y="11055"/>
                  </a:cubicBezTo>
                  <a:cubicBezTo>
                    <a:pt x="8895" y="11055"/>
                    <a:pt x="8893" y="11055"/>
                    <a:pt x="8891" y="11055"/>
                  </a:cubicBezTo>
                  <a:cubicBezTo>
                    <a:pt x="8816" y="11055"/>
                    <a:pt x="8743" y="11027"/>
                    <a:pt x="8687" y="10976"/>
                  </a:cubicBezTo>
                  <a:cubicBezTo>
                    <a:pt x="8571" y="10871"/>
                    <a:pt x="8558" y="10687"/>
                    <a:pt x="8660" y="10556"/>
                  </a:cubicBezTo>
                  <a:cubicBezTo>
                    <a:pt x="8660" y="10556"/>
                    <a:pt x="8662" y="10555"/>
                    <a:pt x="8662" y="10553"/>
                  </a:cubicBezTo>
                  <a:lnTo>
                    <a:pt x="9639" y="9254"/>
                  </a:lnTo>
                  <a:cubicBezTo>
                    <a:pt x="9677" y="9262"/>
                    <a:pt x="9715" y="9265"/>
                    <a:pt x="9752" y="9265"/>
                  </a:cubicBezTo>
                  <a:cubicBezTo>
                    <a:pt x="10018" y="9265"/>
                    <a:pt x="10268" y="9092"/>
                    <a:pt x="10356" y="8826"/>
                  </a:cubicBezTo>
                  <a:lnTo>
                    <a:pt x="11016" y="6845"/>
                  </a:lnTo>
                  <a:cubicBezTo>
                    <a:pt x="11050" y="6738"/>
                    <a:pt x="10992" y="6622"/>
                    <a:pt x="10885" y="6587"/>
                  </a:cubicBezTo>
                  <a:cubicBezTo>
                    <a:pt x="10864" y="6580"/>
                    <a:pt x="10842" y="6576"/>
                    <a:pt x="10820" y="6576"/>
                  </a:cubicBezTo>
                  <a:cubicBezTo>
                    <a:pt x="10735" y="6576"/>
                    <a:pt x="10656" y="6631"/>
                    <a:pt x="10627" y="6716"/>
                  </a:cubicBezTo>
                  <a:lnTo>
                    <a:pt x="9968" y="8698"/>
                  </a:lnTo>
                  <a:cubicBezTo>
                    <a:pt x="9935" y="8793"/>
                    <a:pt x="9846" y="8857"/>
                    <a:pt x="9753" y="8857"/>
                  </a:cubicBezTo>
                  <a:cubicBezTo>
                    <a:pt x="9737" y="8857"/>
                    <a:pt x="9722" y="8855"/>
                    <a:pt x="9707" y="8852"/>
                  </a:cubicBezTo>
                  <a:cubicBezTo>
                    <a:pt x="9586" y="8823"/>
                    <a:pt x="9507" y="8688"/>
                    <a:pt x="9548" y="8567"/>
                  </a:cubicBezTo>
                  <a:cubicBezTo>
                    <a:pt x="9548" y="8566"/>
                    <a:pt x="10081" y="6966"/>
                    <a:pt x="10081" y="6966"/>
                  </a:cubicBezTo>
                  <a:cubicBezTo>
                    <a:pt x="10170" y="6696"/>
                    <a:pt x="10236" y="6416"/>
                    <a:pt x="10275" y="6133"/>
                  </a:cubicBezTo>
                  <a:cubicBezTo>
                    <a:pt x="10279" y="6103"/>
                    <a:pt x="10285" y="6075"/>
                    <a:pt x="10293" y="6047"/>
                  </a:cubicBezTo>
                  <a:cubicBezTo>
                    <a:pt x="10334" y="5891"/>
                    <a:pt x="10398" y="5780"/>
                    <a:pt x="10516" y="5673"/>
                  </a:cubicBezTo>
                  <a:cubicBezTo>
                    <a:pt x="10635" y="5561"/>
                    <a:pt x="10807" y="5476"/>
                    <a:pt x="10953" y="5407"/>
                  </a:cubicBezTo>
                  <a:lnTo>
                    <a:pt x="10964" y="5401"/>
                  </a:lnTo>
                  <a:cubicBezTo>
                    <a:pt x="11078" y="5340"/>
                    <a:pt x="11182" y="5258"/>
                    <a:pt x="11269" y="5159"/>
                  </a:cubicBezTo>
                  <a:cubicBezTo>
                    <a:pt x="11407" y="5002"/>
                    <a:pt x="11550" y="4841"/>
                    <a:pt x="11690" y="4683"/>
                  </a:cubicBezTo>
                  <a:cubicBezTo>
                    <a:pt x="11764" y="4598"/>
                    <a:pt x="11756" y="4469"/>
                    <a:pt x="11671" y="4394"/>
                  </a:cubicBezTo>
                  <a:cubicBezTo>
                    <a:pt x="11632" y="4360"/>
                    <a:pt x="11584" y="4343"/>
                    <a:pt x="11536" y="4343"/>
                  </a:cubicBezTo>
                  <a:cubicBezTo>
                    <a:pt x="11480" y="4343"/>
                    <a:pt x="11423" y="4366"/>
                    <a:pt x="11383" y="4412"/>
                  </a:cubicBezTo>
                  <a:cubicBezTo>
                    <a:pt x="11294" y="4511"/>
                    <a:pt x="11206" y="4614"/>
                    <a:pt x="11118" y="4714"/>
                  </a:cubicBezTo>
                  <a:cubicBezTo>
                    <a:pt x="11042" y="4060"/>
                    <a:pt x="10781" y="3427"/>
                    <a:pt x="10453" y="2951"/>
                  </a:cubicBezTo>
                  <a:cubicBezTo>
                    <a:pt x="9991" y="2280"/>
                    <a:pt x="9345" y="1796"/>
                    <a:pt x="8558" y="1523"/>
                  </a:cubicBezTo>
                  <a:cubicBezTo>
                    <a:pt x="8582" y="1136"/>
                    <a:pt x="8492" y="812"/>
                    <a:pt x="8288" y="558"/>
                  </a:cubicBezTo>
                  <a:cubicBezTo>
                    <a:pt x="7845" y="5"/>
                    <a:pt x="7034" y="2"/>
                    <a:pt x="69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352;p44">
            <a:extLst>
              <a:ext uri="{FF2B5EF4-FFF2-40B4-BE49-F238E27FC236}">
                <a16:creationId xmlns:a16="http://schemas.microsoft.com/office/drawing/2014/main" id="{E9D28F22-3940-BB2A-00FB-0F94A20238F3}"/>
              </a:ext>
            </a:extLst>
          </p:cNvPr>
          <p:cNvSpPr txBox="1">
            <a:spLocks/>
          </p:cNvSpPr>
          <p:nvPr/>
        </p:nvSpPr>
        <p:spPr>
          <a:xfrm>
            <a:off x="4399748" y="2509563"/>
            <a:ext cx="1909713" cy="47888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600" b="0" i="0" u="none" strike="noStrike" cap="none">
                <a:solidFill>
                  <a:schemeClr val="dk1"/>
                </a:solidFill>
                <a:latin typeface="ZCOOL XiaoWei"/>
                <a:ea typeface="ZCOOL XiaoWei"/>
                <a:cs typeface="ZCOOL XiaoWei"/>
                <a:sym typeface="ZCOOL XiaoWei"/>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en-US" dirty="0"/>
              <a:t>Eucalyptus</a:t>
            </a:r>
          </a:p>
        </p:txBody>
      </p:sp>
      <p:grpSp>
        <p:nvGrpSpPr>
          <p:cNvPr id="18" name="Google Shape;1044;p72">
            <a:extLst>
              <a:ext uri="{FF2B5EF4-FFF2-40B4-BE49-F238E27FC236}">
                <a16:creationId xmlns:a16="http://schemas.microsoft.com/office/drawing/2014/main" id="{F889926B-93F8-8A45-B877-A39FA8846B11}"/>
              </a:ext>
            </a:extLst>
          </p:cNvPr>
          <p:cNvGrpSpPr/>
          <p:nvPr/>
        </p:nvGrpSpPr>
        <p:grpSpPr>
          <a:xfrm>
            <a:off x="1745734" y="1591260"/>
            <a:ext cx="586780" cy="624700"/>
            <a:chOff x="2348461" y="1505054"/>
            <a:chExt cx="376046" cy="353883"/>
          </a:xfrm>
        </p:grpSpPr>
        <p:sp>
          <p:nvSpPr>
            <p:cNvPr id="19" name="Google Shape;1045;p72">
              <a:extLst>
                <a:ext uri="{FF2B5EF4-FFF2-40B4-BE49-F238E27FC236}">
                  <a16:creationId xmlns:a16="http://schemas.microsoft.com/office/drawing/2014/main" id="{22AD2422-7668-726F-348A-9F4C7CD2241C}"/>
                </a:ext>
              </a:extLst>
            </p:cNvPr>
            <p:cNvSpPr/>
            <p:nvPr/>
          </p:nvSpPr>
          <p:spPr>
            <a:xfrm>
              <a:off x="2451511" y="1682763"/>
              <a:ext cx="102727" cy="98494"/>
            </a:xfrm>
            <a:custGeom>
              <a:avLst/>
              <a:gdLst/>
              <a:ahLst/>
              <a:cxnLst/>
              <a:rect l="l" t="t" r="r" b="b"/>
              <a:pathLst>
                <a:path w="3810" h="3653" extrusionOk="0">
                  <a:moveTo>
                    <a:pt x="3391" y="411"/>
                  </a:moveTo>
                  <a:cubicBezTo>
                    <a:pt x="3388" y="460"/>
                    <a:pt x="3385" y="499"/>
                    <a:pt x="3385" y="512"/>
                  </a:cubicBezTo>
                  <a:cubicBezTo>
                    <a:pt x="3371" y="774"/>
                    <a:pt x="3335" y="1038"/>
                    <a:pt x="3275" y="1299"/>
                  </a:cubicBezTo>
                  <a:cubicBezTo>
                    <a:pt x="3164" y="1778"/>
                    <a:pt x="2730" y="3244"/>
                    <a:pt x="1562" y="3244"/>
                  </a:cubicBezTo>
                  <a:cubicBezTo>
                    <a:pt x="1473" y="3244"/>
                    <a:pt x="1380" y="3236"/>
                    <a:pt x="1282" y="3218"/>
                  </a:cubicBezTo>
                  <a:cubicBezTo>
                    <a:pt x="935" y="3153"/>
                    <a:pt x="583" y="2792"/>
                    <a:pt x="528" y="2445"/>
                  </a:cubicBezTo>
                  <a:cubicBezTo>
                    <a:pt x="429" y="1813"/>
                    <a:pt x="684" y="1310"/>
                    <a:pt x="1287" y="949"/>
                  </a:cubicBezTo>
                  <a:cubicBezTo>
                    <a:pt x="1623" y="747"/>
                    <a:pt x="2030" y="598"/>
                    <a:pt x="2500" y="504"/>
                  </a:cubicBezTo>
                  <a:cubicBezTo>
                    <a:pt x="2796" y="444"/>
                    <a:pt x="3089" y="425"/>
                    <a:pt x="3391" y="411"/>
                  </a:cubicBezTo>
                  <a:close/>
                  <a:moveTo>
                    <a:pt x="3455" y="1"/>
                  </a:moveTo>
                  <a:cubicBezTo>
                    <a:pt x="3449" y="1"/>
                    <a:pt x="3444" y="1"/>
                    <a:pt x="3438" y="1"/>
                  </a:cubicBezTo>
                  <a:cubicBezTo>
                    <a:pt x="3111" y="15"/>
                    <a:pt x="2764" y="34"/>
                    <a:pt x="2420" y="103"/>
                  </a:cubicBezTo>
                  <a:cubicBezTo>
                    <a:pt x="1905" y="207"/>
                    <a:pt x="1454" y="373"/>
                    <a:pt x="1078" y="598"/>
                  </a:cubicBezTo>
                  <a:cubicBezTo>
                    <a:pt x="338" y="1041"/>
                    <a:pt x="0" y="1719"/>
                    <a:pt x="126" y="2509"/>
                  </a:cubicBezTo>
                  <a:cubicBezTo>
                    <a:pt x="207" y="3026"/>
                    <a:pt x="693" y="3524"/>
                    <a:pt x="1207" y="3620"/>
                  </a:cubicBezTo>
                  <a:cubicBezTo>
                    <a:pt x="1328" y="3642"/>
                    <a:pt x="1447" y="3653"/>
                    <a:pt x="1564" y="3653"/>
                  </a:cubicBezTo>
                  <a:cubicBezTo>
                    <a:pt x="2074" y="3653"/>
                    <a:pt x="2533" y="3436"/>
                    <a:pt x="2906" y="3013"/>
                  </a:cubicBezTo>
                  <a:cubicBezTo>
                    <a:pt x="3248" y="2624"/>
                    <a:pt x="3522" y="2047"/>
                    <a:pt x="3672" y="1390"/>
                  </a:cubicBezTo>
                  <a:cubicBezTo>
                    <a:pt x="3749" y="1054"/>
                    <a:pt x="3779" y="716"/>
                    <a:pt x="3803" y="373"/>
                  </a:cubicBezTo>
                  <a:cubicBezTo>
                    <a:pt x="3809" y="274"/>
                    <a:pt x="3773" y="177"/>
                    <a:pt x="3704" y="106"/>
                  </a:cubicBezTo>
                  <a:cubicBezTo>
                    <a:pt x="3638" y="39"/>
                    <a:pt x="3549" y="1"/>
                    <a:pt x="3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46;p72">
              <a:extLst>
                <a:ext uri="{FF2B5EF4-FFF2-40B4-BE49-F238E27FC236}">
                  <a16:creationId xmlns:a16="http://schemas.microsoft.com/office/drawing/2014/main" id="{2A183601-71A9-425E-0FAB-1F3BEF2A2797}"/>
                </a:ext>
              </a:extLst>
            </p:cNvPr>
            <p:cNvSpPr/>
            <p:nvPr/>
          </p:nvSpPr>
          <p:spPr>
            <a:xfrm>
              <a:off x="2481467" y="1712988"/>
              <a:ext cx="43410" cy="42682"/>
            </a:xfrm>
            <a:custGeom>
              <a:avLst/>
              <a:gdLst/>
              <a:ahLst/>
              <a:cxnLst/>
              <a:rect l="l" t="t" r="r" b="b"/>
              <a:pathLst>
                <a:path w="1610" h="1583" extrusionOk="0">
                  <a:moveTo>
                    <a:pt x="688" y="1"/>
                  </a:moveTo>
                  <a:cubicBezTo>
                    <a:pt x="594" y="1"/>
                    <a:pt x="508" y="67"/>
                    <a:pt x="487" y="162"/>
                  </a:cubicBezTo>
                  <a:cubicBezTo>
                    <a:pt x="438" y="390"/>
                    <a:pt x="508" y="599"/>
                    <a:pt x="574" y="734"/>
                  </a:cubicBezTo>
                  <a:lnTo>
                    <a:pt x="79" y="1236"/>
                  </a:lnTo>
                  <a:cubicBezTo>
                    <a:pt x="0" y="1316"/>
                    <a:pt x="0" y="1445"/>
                    <a:pt x="80" y="1525"/>
                  </a:cubicBezTo>
                  <a:cubicBezTo>
                    <a:pt x="121" y="1564"/>
                    <a:pt x="173" y="1583"/>
                    <a:pt x="225" y="1583"/>
                  </a:cubicBezTo>
                  <a:cubicBezTo>
                    <a:pt x="277" y="1583"/>
                    <a:pt x="330" y="1562"/>
                    <a:pt x="369" y="1523"/>
                  </a:cubicBezTo>
                  <a:lnTo>
                    <a:pt x="501" y="1390"/>
                  </a:lnTo>
                  <a:cubicBezTo>
                    <a:pt x="594" y="1429"/>
                    <a:pt x="724" y="1467"/>
                    <a:pt x="871" y="1467"/>
                  </a:cubicBezTo>
                  <a:cubicBezTo>
                    <a:pt x="944" y="1467"/>
                    <a:pt x="1021" y="1457"/>
                    <a:pt x="1100" y="1432"/>
                  </a:cubicBezTo>
                  <a:cubicBezTo>
                    <a:pt x="1207" y="1399"/>
                    <a:pt x="1267" y="1284"/>
                    <a:pt x="1234" y="1177"/>
                  </a:cubicBezTo>
                  <a:cubicBezTo>
                    <a:pt x="1207" y="1089"/>
                    <a:pt x="1126" y="1033"/>
                    <a:pt x="1038" y="1033"/>
                  </a:cubicBezTo>
                  <a:cubicBezTo>
                    <a:pt x="1018" y="1033"/>
                    <a:pt x="998" y="1036"/>
                    <a:pt x="977" y="1042"/>
                  </a:cubicBezTo>
                  <a:cubicBezTo>
                    <a:pt x="942" y="1054"/>
                    <a:pt x="906" y="1058"/>
                    <a:pt x="871" y="1058"/>
                  </a:cubicBezTo>
                  <a:cubicBezTo>
                    <a:pt x="858" y="1058"/>
                    <a:pt x="844" y="1058"/>
                    <a:pt x="831" y="1056"/>
                  </a:cubicBezTo>
                  <a:lnTo>
                    <a:pt x="1531" y="349"/>
                  </a:lnTo>
                  <a:cubicBezTo>
                    <a:pt x="1609" y="269"/>
                    <a:pt x="1609" y="139"/>
                    <a:pt x="1529" y="60"/>
                  </a:cubicBezTo>
                  <a:cubicBezTo>
                    <a:pt x="1489" y="21"/>
                    <a:pt x="1437" y="1"/>
                    <a:pt x="1385" y="1"/>
                  </a:cubicBezTo>
                  <a:cubicBezTo>
                    <a:pt x="1332" y="1"/>
                    <a:pt x="1279" y="21"/>
                    <a:pt x="1240" y="62"/>
                  </a:cubicBezTo>
                  <a:lnTo>
                    <a:pt x="891" y="415"/>
                  </a:lnTo>
                  <a:cubicBezTo>
                    <a:pt x="878" y="362"/>
                    <a:pt x="874" y="305"/>
                    <a:pt x="886" y="249"/>
                  </a:cubicBezTo>
                  <a:cubicBezTo>
                    <a:pt x="910" y="139"/>
                    <a:pt x="841" y="29"/>
                    <a:pt x="731" y="5"/>
                  </a:cubicBezTo>
                  <a:cubicBezTo>
                    <a:pt x="716" y="2"/>
                    <a:pt x="702" y="1"/>
                    <a:pt x="6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47;p72">
              <a:extLst>
                <a:ext uri="{FF2B5EF4-FFF2-40B4-BE49-F238E27FC236}">
                  <a16:creationId xmlns:a16="http://schemas.microsoft.com/office/drawing/2014/main" id="{E4CA6E88-969B-126B-CD64-0FFD2DDF3968}"/>
                </a:ext>
              </a:extLst>
            </p:cNvPr>
            <p:cNvSpPr/>
            <p:nvPr/>
          </p:nvSpPr>
          <p:spPr>
            <a:xfrm>
              <a:off x="2348461" y="1573215"/>
              <a:ext cx="376046" cy="285722"/>
            </a:xfrm>
            <a:custGeom>
              <a:avLst/>
              <a:gdLst/>
              <a:ahLst/>
              <a:cxnLst/>
              <a:rect l="l" t="t" r="r" b="b"/>
              <a:pathLst>
                <a:path w="13947" h="10597" extrusionOk="0">
                  <a:moveTo>
                    <a:pt x="9360" y="409"/>
                  </a:moveTo>
                  <a:lnTo>
                    <a:pt x="9360" y="2567"/>
                  </a:lnTo>
                  <a:lnTo>
                    <a:pt x="2188" y="2567"/>
                  </a:lnTo>
                  <a:lnTo>
                    <a:pt x="2188" y="409"/>
                  </a:lnTo>
                  <a:close/>
                  <a:moveTo>
                    <a:pt x="11090" y="3033"/>
                  </a:moveTo>
                  <a:cubicBezTo>
                    <a:pt x="11875" y="3033"/>
                    <a:pt x="12515" y="3673"/>
                    <a:pt x="12515" y="4458"/>
                  </a:cubicBezTo>
                  <a:cubicBezTo>
                    <a:pt x="12515" y="5243"/>
                    <a:pt x="11875" y="5882"/>
                    <a:pt x="11090" y="5882"/>
                  </a:cubicBezTo>
                  <a:lnTo>
                    <a:pt x="10819" y="5882"/>
                  </a:lnTo>
                  <a:lnTo>
                    <a:pt x="10819" y="3033"/>
                  </a:lnTo>
                  <a:close/>
                  <a:moveTo>
                    <a:pt x="1779" y="409"/>
                  </a:moveTo>
                  <a:lnTo>
                    <a:pt x="1779" y="5782"/>
                  </a:lnTo>
                  <a:cubicBezTo>
                    <a:pt x="1779" y="6937"/>
                    <a:pt x="2306" y="7969"/>
                    <a:pt x="3131" y="8656"/>
                  </a:cubicBezTo>
                  <a:lnTo>
                    <a:pt x="2193" y="8656"/>
                  </a:lnTo>
                  <a:cubicBezTo>
                    <a:pt x="1542" y="8032"/>
                    <a:pt x="1137" y="7153"/>
                    <a:pt x="1137" y="6182"/>
                  </a:cubicBezTo>
                  <a:lnTo>
                    <a:pt x="1137" y="579"/>
                  </a:lnTo>
                  <a:cubicBezTo>
                    <a:pt x="1137" y="484"/>
                    <a:pt x="1212" y="409"/>
                    <a:pt x="1305" y="409"/>
                  </a:cubicBezTo>
                  <a:close/>
                  <a:moveTo>
                    <a:pt x="9360" y="2975"/>
                  </a:moveTo>
                  <a:lnTo>
                    <a:pt x="9360" y="5782"/>
                  </a:lnTo>
                  <a:cubicBezTo>
                    <a:pt x="9360" y="7006"/>
                    <a:pt x="8695" y="8077"/>
                    <a:pt x="7708" y="8656"/>
                  </a:cubicBezTo>
                  <a:lnTo>
                    <a:pt x="3839" y="8656"/>
                  </a:lnTo>
                  <a:cubicBezTo>
                    <a:pt x="2853" y="8077"/>
                    <a:pt x="2188" y="7006"/>
                    <a:pt x="2188" y="5782"/>
                  </a:cubicBezTo>
                  <a:lnTo>
                    <a:pt x="2188" y="2975"/>
                  </a:lnTo>
                  <a:close/>
                  <a:moveTo>
                    <a:pt x="10241" y="409"/>
                  </a:moveTo>
                  <a:cubicBezTo>
                    <a:pt x="10334" y="409"/>
                    <a:pt x="10411" y="484"/>
                    <a:pt x="10411" y="579"/>
                  </a:cubicBezTo>
                  <a:lnTo>
                    <a:pt x="10411" y="6182"/>
                  </a:lnTo>
                  <a:cubicBezTo>
                    <a:pt x="10411" y="7153"/>
                    <a:pt x="10005" y="8032"/>
                    <a:pt x="9355" y="8656"/>
                  </a:cubicBezTo>
                  <a:lnTo>
                    <a:pt x="8417" y="8656"/>
                  </a:lnTo>
                  <a:cubicBezTo>
                    <a:pt x="9242" y="7970"/>
                    <a:pt x="9768" y="6937"/>
                    <a:pt x="9768" y="5782"/>
                  </a:cubicBezTo>
                  <a:lnTo>
                    <a:pt x="9768" y="409"/>
                  </a:lnTo>
                  <a:close/>
                  <a:moveTo>
                    <a:pt x="1305" y="0"/>
                  </a:moveTo>
                  <a:cubicBezTo>
                    <a:pt x="987" y="0"/>
                    <a:pt x="728" y="260"/>
                    <a:pt x="728" y="579"/>
                  </a:cubicBezTo>
                  <a:lnTo>
                    <a:pt x="728" y="6182"/>
                  </a:lnTo>
                  <a:cubicBezTo>
                    <a:pt x="728" y="7125"/>
                    <a:pt x="1069" y="7988"/>
                    <a:pt x="1633" y="8656"/>
                  </a:cubicBezTo>
                  <a:lnTo>
                    <a:pt x="423" y="8656"/>
                  </a:lnTo>
                  <a:cubicBezTo>
                    <a:pt x="191" y="8656"/>
                    <a:pt x="0" y="8846"/>
                    <a:pt x="0" y="9078"/>
                  </a:cubicBezTo>
                  <a:lnTo>
                    <a:pt x="0" y="9594"/>
                  </a:lnTo>
                  <a:cubicBezTo>
                    <a:pt x="0" y="10147"/>
                    <a:pt x="450" y="10596"/>
                    <a:pt x="1003" y="10596"/>
                  </a:cubicBezTo>
                  <a:lnTo>
                    <a:pt x="3179" y="10596"/>
                  </a:lnTo>
                  <a:cubicBezTo>
                    <a:pt x="3293" y="10596"/>
                    <a:pt x="3384" y="10505"/>
                    <a:pt x="3384" y="10392"/>
                  </a:cubicBezTo>
                  <a:cubicBezTo>
                    <a:pt x="3384" y="10279"/>
                    <a:pt x="3293" y="10188"/>
                    <a:pt x="3179" y="10188"/>
                  </a:cubicBezTo>
                  <a:lnTo>
                    <a:pt x="1003" y="10188"/>
                  </a:lnTo>
                  <a:cubicBezTo>
                    <a:pt x="676" y="10188"/>
                    <a:pt x="409" y="9922"/>
                    <a:pt x="409" y="9594"/>
                  </a:cubicBezTo>
                  <a:lnTo>
                    <a:pt x="409" y="9080"/>
                  </a:lnTo>
                  <a:cubicBezTo>
                    <a:pt x="409" y="9070"/>
                    <a:pt x="415" y="9064"/>
                    <a:pt x="425" y="9064"/>
                  </a:cubicBezTo>
                  <a:lnTo>
                    <a:pt x="11123" y="9064"/>
                  </a:lnTo>
                  <a:cubicBezTo>
                    <a:pt x="11131" y="9064"/>
                    <a:pt x="11138" y="9070"/>
                    <a:pt x="11138" y="9080"/>
                  </a:cubicBezTo>
                  <a:lnTo>
                    <a:pt x="11138" y="9594"/>
                  </a:lnTo>
                  <a:cubicBezTo>
                    <a:pt x="11138" y="9922"/>
                    <a:pt x="10871" y="10188"/>
                    <a:pt x="10544" y="10188"/>
                  </a:cubicBezTo>
                  <a:lnTo>
                    <a:pt x="4125" y="10188"/>
                  </a:lnTo>
                  <a:cubicBezTo>
                    <a:pt x="4014" y="10188"/>
                    <a:pt x="3921" y="10279"/>
                    <a:pt x="3921" y="10392"/>
                  </a:cubicBezTo>
                  <a:cubicBezTo>
                    <a:pt x="3921" y="10505"/>
                    <a:pt x="4014" y="10596"/>
                    <a:pt x="4125" y="10596"/>
                  </a:cubicBezTo>
                  <a:lnTo>
                    <a:pt x="10544" y="10596"/>
                  </a:lnTo>
                  <a:cubicBezTo>
                    <a:pt x="11096" y="10596"/>
                    <a:pt x="11547" y="10147"/>
                    <a:pt x="11547" y="9594"/>
                  </a:cubicBezTo>
                  <a:lnTo>
                    <a:pt x="11547" y="9078"/>
                  </a:lnTo>
                  <a:cubicBezTo>
                    <a:pt x="11547" y="8846"/>
                    <a:pt x="11357" y="8656"/>
                    <a:pt x="11123" y="8656"/>
                  </a:cubicBezTo>
                  <a:lnTo>
                    <a:pt x="9913" y="8656"/>
                  </a:lnTo>
                  <a:cubicBezTo>
                    <a:pt x="10241" y="8267"/>
                    <a:pt x="10496" y="7812"/>
                    <a:pt x="10650" y="7314"/>
                  </a:cubicBezTo>
                  <a:lnTo>
                    <a:pt x="11090" y="7314"/>
                  </a:lnTo>
                  <a:cubicBezTo>
                    <a:pt x="12666" y="7314"/>
                    <a:pt x="13947" y="6033"/>
                    <a:pt x="13947" y="4458"/>
                  </a:cubicBezTo>
                  <a:cubicBezTo>
                    <a:pt x="13947" y="3993"/>
                    <a:pt x="13832" y="3533"/>
                    <a:pt x="13617" y="3124"/>
                  </a:cubicBezTo>
                  <a:cubicBezTo>
                    <a:pt x="13580" y="3056"/>
                    <a:pt x="13509" y="3016"/>
                    <a:pt x="13436" y="3016"/>
                  </a:cubicBezTo>
                  <a:cubicBezTo>
                    <a:pt x="13403" y="3016"/>
                    <a:pt x="13371" y="3023"/>
                    <a:pt x="13340" y="3040"/>
                  </a:cubicBezTo>
                  <a:cubicBezTo>
                    <a:pt x="13241" y="3093"/>
                    <a:pt x="13203" y="3216"/>
                    <a:pt x="13255" y="3316"/>
                  </a:cubicBezTo>
                  <a:cubicBezTo>
                    <a:pt x="13441" y="3665"/>
                    <a:pt x="13538" y="4059"/>
                    <a:pt x="13538" y="4458"/>
                  </a:cubicBezTo>
                  <a:cubicBezTo>
                    <a:pt x="13538" y="5808"/>
                    <a:pt x="12440" y="6905"/>
                    <a:pt x="11090" y="6905"/>
                  </a:cubicBezTo>
                  <a:lnTo>
                    <a:pt x="10750" y="6905"/>
                  </a:lnTo>
                  <a:cubicBezTo>
                    <a:pt x="10788" y="6706"/>
                    <a:pt x="10812" y="6500"/>
                    <a:pt x="10818" y="6291"/>
                  </a:cubicBezTo>
                  <a:lnTo>
                    <a:pt x="11090" y="6291"/>
                  </a:lnTo>
                  <a:cubicBezTo>
                    <a:pt x="12100" y="6291"/>
                    <a:pt x="12924" y="5469"/>
                    <a:pt x="12924" y="4458"/>
                  </a:cubicBezTo>
                  <a:cubicBezTo>
                    <a:pt x="12924" y="3448"/>
                    <a:pt x="12100" y="2626"/>
                    <a:pt x="11090" y="2626"/>
                  </a:cubicBezTo>
                  <a:lnTo>
                    <a:pt x="10819" y="2626"/>
                  </a:lnTo>
                  <a:lnTo>
                    <a:pt x="10819" y="2010"/>
                  </a:lnTo>
                  <a:lnTo>
                    <a:pt x="11090" y="2010"/>
                  </a:lnTo>
                  <a:cubicBezTo>
                    <a:pt x="11695" y="2010"/>
                    <a:pt x="12273" y="2232"/>
                    <a:pt x="12722" y="2634"/>
                  </a:cubicBezTo>
                  <a:cubicBezTo>
                    <a:pt x="12762" y="2669"/>
                    <a:pt x="12810" y="2686"/>
                    <a:pt x="12859" y="2686"/>
                  </a:cubicBezTo>
                  <a:cubicBezTo>
                    <a:pt x="12915" y="2686"/>
                    <a:pt x="12971" y="2663"/>
                    <a:pt x="13012" y="2618"/>
                  </a:cubicBezTo>
                  <a:cubicBezTo>
                    <a:pt x="13087" y="2535"/>
                    <a:pt x="13079" y="2405"/>
                    <a:pt x="12996" y="2329"/>
                  </a:cubicBezTo>
                  <a:cubicBezTo>
                    <a:pt x="12471" y="1861"/>
                    <a:pt x="11795" y="1602"/>
                    <a:pt x="11091" y="1602"/>
                  </a:cubicBezTo>
                  <a:lnTo>
                    <a:pt x="10819" y="1602"/>
                  </a:lnTo>
                  <a:lnTo>
                    <a:pt x="10819" y="579"/>
                  </a:lnTo>
                  <a:cubicBezTo>
                    <a:pt x="10819" y="260"/>
                    <a:pt x="10560" y="0"/>
                    <a:pt x="10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48;p72">
              <a:extLst>
                <a:ext uri="{FF2B5EF4-FFF2-40B4-BE49-F238E27FC236}">
                  <a16:creationId xmlns:a16="http://schemas.microsoft.com/office/drawing/2014/main" id="{6AEC8D8D-1FE3-7C7A-F3B7-C5D86456D536}"/>
                </a:ext>
              </a:extLst>
            </p:cNvPr>
            <p:cNvSpPr/>
            <p:nvPr/>
          </p:nvSpPr>
          <p:spPr>
            <a:xfrm>
              <a:off x="2536740" y="1505054"/>
              <a:ext cx="35537" cy="48559"/>
            </a:xfrm>
            <a:custGeom>
              <a:avLst/>
              <a:gdLst/>
              <a:ahLst/>
              <a:cxnLst/>
              <a:rect l="l" t="t" r="r" b="b"/>
              <a:pathLst>
                <a:path w="1318" h="1801" extrusionOk="0">
                  <a:moveTo>
                    <a:pt x="659" y="0"/>
                  </a:moveTo>
                  <a:cubicBezTo>
                    <a:pt x="296" y="0"/>
                    <a:pt x="1" y="296"/>
                    <a:pt x="1" y="659"/>
                  </a:cubicBezTo>
                  <a:lnTo>
                    <a:pt x="1" y="1597"/>
                  </a:lnTo>
                  <a:cubicBezTo>
                    <a:pt x="2" y="1710"/>
                    <a:pt x="93" y="1801"/>
                    <a:pt x="207" y="1801"/>
                  </a:cubicBezTo>
                  <a:cubicBezTo>
                    <a:pt x="318" y="1801"/>
                    <a:pt x="411" y="1710"/>
                    <a:pt x="411" y="1597"/>
                  </a:cubicBezTo>
                  <a:lnTo>
                    <a:pt x="411" y="659"/>
                  </a:lnTo>
                  <a:cubicBezTo>
                    <a:pt x="411" y="520"/>
                    <a:pt x="522" y="409"/>
                    <a:pt x="659" y="409"/>
                  </a:cubicBezTo>
                  <a:cubicBezTo>
                    <a:pt x="797" y="409"/>
                    <a:pt x="909" y="520"/>
                    <a:pt x="909" y="659"/>
                  </a:cubicBezTo>
                  <a:cubicBezTo>
                    <a:pt x="909" y="693"/>
                    <a:pt x="895" y="728"/>
                    <a:pt x="871" y="751"/>
                  </a:cubicBezTo>
                  <a:cubicBezTo>
                    <a:pt x="791" y="831"/>
                    <a:pt x="791" y="960"/>
                    <a:pt x="871" y="1040"/>
                  </a:cubicBezTo>
                  <a:cubicBezTo>
                    <a:pt x="911" y="1080"/>
                    <a:pt x="963" y="1100"/>
                    <a:pt x="1015" y="1100"/>
                  </a:cubicBezTo>
                  <a:cubicBezTo>
                    <a:pt x="1067" y="1100"/>
                    <a:pt x="1120" y="1080"/>
                    <a:pt x="1159" y="1040"/>
                  </a:cubicBezTo>
                  <a:cubicBezTo>
                    <a:pt x="1261" y="938"/>
                    <a:pt x="1318" y="803"/>
                    <a:pt x="1318" y="659"/>
                  </a:cubicBezTo>
                  <a:cubicBezTo>
                    <a:pt x="1318" y="296"/>
                    <a:pt x="1022" y="0"/>
                    <a:pt x="6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49;p72">
              <a:extLst>
                <a:ext uri="{FF2B5EF4-FFF2-40B4-BE49-F238E27FC236}">
                  <a16:creationId xmlns:a16="http://schemas.microsoft.com/office/drawing/2014/main" id="{A7C5D9C8-82A2-38C4-EE1B-E5352AFB74B3}"/>
                </a:ext>
              </a:extLst>
            </p:cNvPr>
            <p:cNvSpPr/>
            <p:nvPr/>
          </p:nvSpPr>
          <p:spPr>
            <a:xfrm>
              <a:off x="2511907" y="1519182"/>
              <a:ext cx="11055" cy="34431"/>
            </a:xfrm>
            <a:custGeom>
              <a:avLst/>
              <a:gdLst/>
              <a:ahLst/>
              <a:cxnLst/>
              <a:rect l="l" t="t" r="r" b="b"/>
              <a:pathLst>
                <a:path w="410" h="1277" extrusionOk="0">
                  <a:moveTo>
                    <a:pt x="205" y="1"/>
                  </a:moveTo>
                  <a:cubicBezTo>
                    <a:pt x="92" y="1"/>
                    <a:pt x="1" y="92"/>
                    <a:pt x="1" y="205"/>
                  </a:cubicBezTo>
                  <a:lnTo>
                    <a:pt x="1" y="1073"/>
                  </a:lnTo>
                  <a:cubicBezTo>
                    <a:pt x="1" y="1186"/>
                    <a:pt x="92" y="1277"/>
                    <a:pt x="205" y="1277"/>
                  </a:cubicBezTo>
                  <a:cubicBezTo>
                    <a:pt x="317" y="1277"/>
                    <a:pt x="409" y="1186"/>
                    <a:pt x="409" y="1073"/>
                  </a:cubicBezTo>
                  <a:lnTo>
                    <a:pt x="409" y="205"/>
                  </a:lnTo>
                  <a:cubicBezTo>
                    <a:pt x="409" y="92"/>
                    <a:pt x="317"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50;p72">
              <a:extLst>
                <a:ext uri="{FF2B5EF4-FFF2-40B4-BE49-F238E27FC236}">
                  <a16:creationId xmlns:a16="http://schemas.microsoft.com/office/drawing/2014/main" id="{86E39C40-2450-4040-3C61-DCFB0B914B7D}"/>
                </a:ext>
              </a:extLst>
            </p:cNvPr>
            <p:cNvSpPr/>
            <p:nvPr/>
          </p:nvSpPr>
          <p:spPr>
            <a:xfrm>
              <a:off x="2435954" y="1505054"/>
              <a:ext cx="35537" cy="48559"/>
            </a:xfrm>
            <a:custGeom>
              <a:avLst/>
              <a:gdLst/>
              <a:ahLst/>
              <a:cxnLst/>
              <a:rect l="l" t="t" r="r" b="b"/>
              <a:pathLst>
                <a:path w="1318" h="1801" extrusionOk="0">
                  <a:moveTo>
                    <a:pt x="659" y="0"/>
                  </a:moveTo>
                  <a:cubicBezTo>
                    <a:pt x="296" y="0"/>
                    <a:pt x="0" y="296"/>
                    <a:pt x="0" y="659"/>
                  </a:cubicBezTo>
                  <a:cubicBezTo>
                    <a:pt x="0" y="803"/>
                    <a:pt x="57" y="938"/>
                    <a:pt x="159" y="1040"/>
                  </a:cubicBezTo>
                  <a:cubicBezTo>
                    <a:pt x="199" y="1080"/>
                    <a:pt x="251" y="1100"/>
                    <a:pt x="304" y="1100"/>
                  </a:cubicBezTo>
                  <a:cubicBezTo>
                    <a:pt x="356" y="1100"/>
                    <a:pt x="408" y="1080"/>
                    <a:pt x="448" y="1040"/>
                  </a:cubicBezTo>
                  <a:cubicBezTo>
                    <a:pt x="528" y="960"/>
                    <a:pt x="528" y="831"/>
                    <a:pt x="448" y="751"/>
                  </a:cubicBezTo>
                  <a:cubicBezTo>
                    <a:pt x="423" y="728"/>
                    <a:pt x="409" y="693"/>
                    <a:pt x="409" y="659"/>
                  </a:cubicBezTo>
                  <a:cubicBezTo>
                    <a:pt x="409" y="520"/>
                    <a:pt x="522" y="409"/>
                    <a:pt x="659" y="409"/>
                  </a:cubicBezTo>
                  <a:cubicBezTo>
                    <a:pt x="797" y="409"/>
                    <a:pt x="909" y="520"/>
                    <a:pt x="909" y="659"/>
                  </a:cubicBezTo>
                  <a:lnTo>
                    <a:pt x="909" y="1597"/>
                  </a:lnTo>
                  <a:cubicBezTo>
                    <a:pt x="909" y="1710"/>
                    <a:pt x="1000" y="1801"/>
                    <a:pt x="1113" y="1801"/>
                  </a:cubicBezTo>
                  <a:cubicBezTo>
                    <a:pt x="1226" y="1801"/>
                    <a:pt x="1317" y="1710"/>
                    <a:pt x="1317" y="1597"/>
                  </a:cubicBezTo>
                  <a:lnTo>
                    <a:pt x="1317" y="659"/>
                  </a:lnTo>
                  <a:cubicBezTo>
                    <a:pt x="1317" y="296"/>
                    <a:pt x="1022" y="0"/>
                    <a:pt x="6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51;p72">
              <a:extLst>
                <a:ext uri="{FF2B5EF4-FFF2-40B4-BE49-F238E27FC236}">
                  <a16:creationId xmlns:a16="http://schemas.microsoft.com/office/drawing/2014/main" id="{D0DE724F-158B-EC88-ED48-692F272872D6}"/>
                </a:ext>
              </a:extLst>
            </p:cNvPr>
            <p:cNvSpPr/>
            <p:nvPr/>
          </p:nvSpPr>
          <p:spPr>
            <a:xfrm>
              <a:off x="2485322" y="1519182"/>
              <a:ext cx="11028" cy="34431"/>
            </a:xfrm>
            <a:custGeom>
              <a:avLst/>
              <a:gdLst/>
              <a:ahLst/>
              <a:cxnLst/>
              <a:rect l="l" t="t" r="r" b="b"/>
              <a:pathLst>
                <a:path w="409" h="1277" extrusionOk="0">
                  <a:moveTo>
                    <a:pt x="204" y="1"/>
                  </a:moveTo>
                  <a:cubicBezTo>
                    <a:pt x="91" y="1"/>
                    <a:pt x="0" y="92"/>
                    <a:pt x="0" y="205"/>
                  </a:cubicBezTo>
                  <a:lnTo>
                    <a:pt x="0" y="1073"/>
                  </a:lnTo>
                  <a:cubicBezTo>
                    <a:pt x="0" y="1186"/>
                    <a:pt x="91" y="1277"/>
                    <a:pt x="204" y="1277"/>
                  </a:cubicBezTo>
                  <a:cubicBezTo>
                    <a:pt x="317" y="1277"/>
                    <a:pt x="409" y="1186"/>
                    <a:pt x="409" y="1073"/>
                  </a:cubicBezTo>
                  <a:lnTo>
                    <a:pt x="409" y="205"/>
                  </a:lnTo>
                  <a:cubicBezTo>
                    <a:pt x="409" y="92"/>
                    <a:pt x="317" y="1"/>
                    <a:pt x="2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46"/>
          <p:cNvPicPr preferRelativeResize="0"/>
          <p:nvPr/>
        </p:nvPicPr>
        <p:blipFill rotWithShape="1">
          <a:blip r:embed="rId3">
            <a:alphaModFix amt="70000"/>
          </a:blip>
          <a:srcRect r="65664" b="68477"/>
          <a:stretch/>
        </p:blipFill>
        <p:spPr>
          <a:xfrm>
            <a:off x="2782700" y="1645537"/>
            <a:ext cx="3663101" cy="3246497"/>
          </a:xfrm>
          <a:prstGeom prst="rect">
            <a:avLst/>
          </a:prstGeom>
          <a:noFill/>
          <a:ln>
            <a:noFill/>
          </a:ln>
        </p:spPr>
      </p:pic>
      <p:sp>
        <p:nvSpPr>
          <p:cNvPr id="386" name="Google Shape;386;p46"/>
          <p:cNvSpPr txBox="1">
            <a:spLocks noGrp="1"/>
          </p:cNvSpPr>
          <p:nvPr>
            <p:ph type="title"/>
          </p:nvPr>
        </p:nvSpPr>
        <p:spPr>
          <a:xfrm>
            <a:off x="659703" y="127291"/>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Boosting the Immune System </a:t>
            </a:r>
            <a:endParaRPr dirty="0"/>
          </a:p>
        </p:txBody>
      </p:sp>
      <p:sp>
        <p:nvSpPr>
          <p:cNvPr id="389" name="Google Shape;389;p46"/>
          <p:cNvSpPr txBox="1">
            <a:spLocks noGrp="1"/>
          </p:cNvSpPr>
          <p:nvPr>
            <p:ph type="subTitle" idx="3"/>
          </p:nvPr>
        </p:nvSpPr>
        <p:spPr>
          <a:xfrm>
            <a:off x="713859" y="3600803"/>
            <a:ext cx="2982868" cy="1193846"/>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 typeface="Wingdings" panose="05000000000000000000" pitchFamily="2" charset="2"/>
              <a:buChar char="v"/>
            </a:pPr>
            <a:r>
              <a:rPr lang="en" sz="1200" dirty="0"/>
              <a:t>MAY increase some activity in immune cells and may help reduce inflammation.</a:t>
            </a:r>
          </a:p>
          <a:p>
            <a:pPr marL="0" lvl="0" indent="0" algn="l" rtl="0">
              <a:spcBef>
                <a:spcPts val="0"/>
              </a:spcBef>
              <a:spcAft>
                <a:spcPts val="0"/>
              </a:spcAft>
            </a:pPr>
            <a:endParaRPr lang="en" sz="1200" dirty="0"/>
          </a:p>
          <a:p>
            <a:pPr marL="171450" lvl="0" indent="-171450" algn="l" rtl="0">
              <a:spcBef>
                <a:spcPts val="0"/>
              </a:spcBef>
              <a:spcAft>
                <a:spcPts val="0"/>
              </a:spcAft>
              <a:buFont typeface="Wingdings" panose="05000000000000000000" pitchFamily="2" charset="2"/>
              <a:buChar char="v"/>
            </a:pPr>
            <a:r>
              <a:rPr lang="en" sz="1200" dirty="0"/>
              <a:t>Has a history of use in ailments like a cough or respiratory infections.</a:t>
            </a:r>
            <a:endParaRPr sz="1200" dirty="0"/>
          </a:p>
        </p:txBody>
      </p:sp>
      <p:sp>
        <p:nvSpPr>
          <p:cNvPr id="390" name="Google Shape;390;p46"/>
          <p:cNvSpPr txBox="1">
            <a:spLocks noGrp="1"/>
          </p:cNvSpPr>
          <p:nvPr>
            <p:ph type="subTitle" idx="4"/>
          </p:nvPr>
        </p:nvSpPr>
        <p:spPr>
          <a:xfrm>
            <a:off x="5785164" y="3458888"/>
            <a:ext cx="3358836" cy="1477677"/>
          </a:xfrm>
          <a:prstGeom prst="rect">
            <a:avLst/>
          </a:prstGeom>
        </p:spPr>
        <p:txBody>
          <a:bodyPr spcFirstLastPara="1" wrap="square" lIns="91425" tIns="91425" rIns="91425" bIns="91425" anchor="t" anchorCtr="0">
            <a:noAutofit/>
          </a:bodyPr>
          <a:lstStyle/>
          <a:p>
            <a:pPr marL="285750" indent="-285750" algn="l">
              <a:buFont typeface="Wingdings" panose="05000000000000000000" pitchFamily="2" charset="2"/>
              <a:buChar char="v"/>
            </a:pPr>
            <a:r>
              <a:rPr lang="en" sz="1200" dirty="0"/>
              <a:t>MAY increase activity in immune cells and may help reduce inflammation and known for pain-easing properties.</a:t>
            </a:r>
          </a:p>
          <a:p>
            <a:pPr marL="285750" indent="-285750" algn="l">
              <a:buFont typeface="Wingdings" panose="05000000000000000000" pitchFamily="2" charset="2"/>
              <a:buChar char="v"/>
            </a:pPr>
            <a:endParaRPr lang="en" sz="1200" dirty="0"/>
          </a:p>
          <a:p>
            <a:pPr marL="285750" indent="-285750" algn="l">
              <a:buFont typeface="Wingdings" panose="05000000000000000000" pitchFamily="2" charset="2"/>
              <a:buChar char="v"/>
            </a:pPr>
            <a:r>
              <a:rPr lang="en" sz="1200" dirty="0"/>
              <a:t>Has a history of use in traditional medicinal practices to ease pain, and wound care, but in high doses can actually increase inflammation.</a:t>
            </a:r>
            <a:endParaRPr sz="1200" dirty="0"/>
          </a:p>
        </p:txBody>
      </p:sp>
      <p:sp>
        <p:nvSpPr>
          <p:cNvPr id="391" name="Google Shape;391;p46"/>
          <p:cNvSpPr txBox="1">
            <a:spLocks noGrp="1"/>
          </p:cNvSpPr>
          <p:nvPr>
            <p:ph type="subTitle" idx="5"/>
          </p:nvPr>
        </p:nvSpPr>
        <p:spPr>
          <a:xfrm>
            <a:off x="804500" y="875247"/>
            <a:ext cx="1978200" cy="37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Lavender</a:t>
            </a:r>
            <a:endParaRPr dirty="0"/>
          </a:p>
        </p:txBody>
      </p:sp>
      <p:sp>
        <p:nvSpPr>
          <p:cNvPr id="392" name="Google Shape;392;p46"/>
          <p:cNvSpPr txBox="1">
            <a:spLocks noGrp="1"/>
          </p:cNvSpPr>
          <p:nvPr>
            <p:ph type="subTitle" idx="6"/>
          </p:nvPr>
        </p:nvSpPr>
        <p:spPr>
          <a:xfrm>
            <a:off x="713859" y="3256222"/>
            <a:ext cx="1978200" cy="37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Eucalyptus</a:t>
            </a:r>
            <a:endParaRPr dirty="0"/>
          </a:p>
        </p:txBody>
      </p:sp>
      <p:sp>
        <p:nvSpPr>
          <p:cNvPr id="393" name="Google Shape;393;p46"/>
          <p:cNvSpPr txBox="1">
            <a:spLocks noGrp="1"/>
          </p:cNvSpPr>
          <p:nvPr>
            <p:ph type="subTitle" idx="7"/>
          </p:nvPr>
        </p:nvSpPr>
        <p:spPr>
          <a:xfrm>
            <a:off x="5948675" y="906037"/>
            <a:ext cx="1978200" cy="37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Tea Tree</a:t>
            </a:r>
            <a:endParaRPr dirty="0"/>
          </a:p>
        </p:txBody>
      </p:sp>
      <p:sp>
        <p:nvSpPr>
          <p:cNvPr id="394" name="Google Shape;394;p46"/>
          <p:cNvSpPr txBox="1">
            <a:spLocks noGrp="1"/>
          </p:cNvSpPr>
          <p:nvPr>
            <p:ph type="subTitle" idx="8"/>
          </p:nvPr>
        </p:nvSpPr>
        <p:spPr>
          <a:xfrm>
            <a:off x="6074607" y="3103591"/>
            <a:ext cx="1978200" cy="37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Clove</a:t>
            </a:r>
            <a:endParaRPr dirty="0"/>
          </a:p>
        </p:txBody>
      </p:sp>
      <p:pic>
        <p:nvPicPr>
          <p:cNvPr id="395" name="Google Shape;395;p46"/>
          <p:cNvPicPr preferRelativeResize="0"/>
          <p:nvPr/>
        </p:nvPicPr>
        <p:blipFill>
          <a:blip r:embed="rId4">
            <a:alphaModFix/>
          </a:blip>
          <a:stretch>
            <a:fillRect/>
          </a:stretch>
        </p:blipFill>
        <p:spPr>
          <a:xfrm>
            <a:off x="3243874" y="1530402"/>
            <a:ext cx="2874806" cy="3041599"/>
          </a:xfrm>
          <a:prstGeom prst="rect">
            <a:avLst/>
          </a:prstGeom>
          <a:noFill/>
          <a:ln>
            <a:noFill/>
          </a:ln>
        </p:spPr>
      </p:pic>
      <p:sp>
        <p:nvSpPr>
          <p:cNvPr id="2" name="Google Shape;389;p46">
            <a:extLst>
              <a:ext uri="{FF2B5EF4-FFF2-40B4-BE49-F238E27FC236}">
                <a16:creationId xmlns:a16="http://schemas.microsoft.com/office/drawing/2014/main" id="{CD5EDDAC-4DB5-3912-8CB9-49AEFEA62A57}"/>
              </a:ext>
            </a:extLst>
          </p:cNvPr>
          <p:cNvSpPr txBox="1">
            <a:spLocks/>
          </p:cNvSpPr>
          <p:nvPr/>
        </p:nvSpPr>
        <p:spPr>
          <a:xfrm>
            <a:off x="659703" y="1194129"/>
            <a:ext cx="3260447" cy="119384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1600"/>
              </a:spcBef>
              <a:spcAft>
                <a:spcPts val="160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marL="171450" indent="-171450">
              <a:buFont typeface="Wingdings" panose="05000000000000000000" pitchFamily="2" charset="2"/>
              <a:buChar char="v"/>
            </a:pPr>
            <a:r>
              <a:rPr lang="en-US" sz="1200" dirty="0"/>
              <a:t>MAY activate cells in response to infections with some bacteria and decrease inflammation.</a:t>
            </a:r>
          </a:p>
          <a:p>
            <a:pPr marL="0" indent="0"/>
            <a:endParaRPr lang="en-US" sz="1200" dirty="0"/>
          </a:p>
          <a:p>
            <a:pPr marL="171450" indent="-171450">
              <a:buFont typeface="Wingdings" panose="05000000000000000000" pitchFamily="2" charset="2"/>
              <a:buChar char="v"/>
            </a:pPr>
            <a:r>
              <a:rPr lang="en-US" sz="1200" dirty="0"/>
              <a:t>Has a history of use in lowering anxiety, promoting restful sleep and helping with skin problems.</a:t>
            </a:r>
          </a:p>
        </p:txBody>
      </p:sp>
      <p:sp>
        <p:nvSpPr>
          <p:cNvPr id="7" name="Google Shape;389;p46">
            <a:extLst>
              <a:ext uri="{FF2B5EF4-FFF2-40B4-BE49-F238E27FC236}">
                <a16:creationId xmlns:a16="http://schemas.microsoft.com/office/drawing/2014/main" id="{6955CC9F-8C5E-D3BA-193A-0E0324FD888A}"/>
              </a:ext>
            </a:extLst>
          </p:cNvPr>
          <p:cNvSpPr txBox="1">
            <a:spLocks/>
          </p:cNvSpPr>
          <p:nvPr/>
        </p:nvSpPr>
        <p:spPr>
          <a:xfrm>
            <a:off x="5693663" y="1252347"/>
            <a:ext cx="3129390" cy="119384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1600"/>
              </a:spcBef>
              <a:spcAft>
                <a:spcPts val="0"/>
              </a:spcAft>
              <a:buClr>
                <a:schemeClr val="dk1"/>
              </a:buClr>
              <a:buSzPts val="1400"/>
              <a:buFont typeface="Roboto"/>
              <a:buNone/>
              <a:defRPr sz="14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1600"/>
              </a:spcBef>
              <a:spcAft>
                <a:spcPts val="1600"/>
              </a:spcAft>
              <a:buClr>
                <a:schemeClr val="dk1"/>
              </a:buClr>
              <a:buSzPts val="1400"/>
              <a:buFont typeface="Roboto"/>
              <a:buNone/>
              <a:defRPr sz="1400" b="0" i="0" u="none" strike="noStrike" cap="none">
                <a:solidFill>
                  <a:schemeClr val="dk1"/>
                </a:solidFill>
                <a:latin typeface="Roboto"/>
                <a:ea typeface="Roboto"/>
                <a:cs typeface="Roboto"/>
                <a:sym typeface="Roboto"/>
              </a:defRPr>
            </a:lvl9pPr>
          </a:lstStyle>
          <a:p>
            <a:pPr marL="171450" indent="-171450">
              <a:buFont typeface="Wingdings" panose="05000000000000000000" pitchFamily="2" charset="2"/>
              <a:buChar char="v"/>
            </a:pPr>
            <a:r>
              <a:rPr lang="en-US" sz="1200" dirty="0"/>
              <a:t>MAY increase some activity in immune cells and may help reduce inflammation.</a:t>
            </a:r>
          </a:p>
          <a:p>
            <a:pPr marL="0" indent="0"/>
            <a:endParaRPr lang="en-US" sz="1200" dirty="0"/>
          </a:p>
          <a:p>
            <a:pPr marL="171450" indent="-171450">
              <a:buFont typeface="Wingdings" panose="05000000000000000000" pitchFamily="2" charset="2"/>
              <a:buChar char="v"/>
            </a:pPr>
            <a:r>
              <a:rPr lang="en-US" sz="1200" dirty="0"/>
              <a:t>Has a history of use as an anti-inflammatory and antimicrobial with conditions such as skin problems and respiratory illnesses.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p66"/>
          <p:cNvPicPr preferRelativeResize="0"/>
          <p:nvPr/>
        </p:nvPicPr>
        <p:blipFill rotWithShape="1">
          <a:blip r:embed="rId3">
            <a:alphaModFix/>
          </a:blip>
          <a:srcRect l="2739" t="35850" r="64452" b="35154"/>
          <a:stretch/>
        </p:blipFill>
        <p:spPr>
          <a:xfrm>
            <a:off x="3905990" y="1449240"/>
            <a:ext cx="1450300" cy="1234801"/>
          </a:xfrm>
          <a:prstGeom prst="rect">
            <a:avLst/>
          </a:prstGeom>
          <a:noFill/>
          <a:ln>
            <a:noFill/>
          </a:ln>
        </p:spPr>
      </p:pic>
      <p:sp>
        <p:nvSpPr>
          <p:cNvPr id="712" name="Google Shape;712;p66"/>
          <p:cNvSpPr txBox="1">
            <a:spLocks noGrp="1"/>
          </p:cNvSpPr>
          <p:nvPr>
            <p:ph type="title"/>
          </p:nvPr>
        </p:nvSpPr>
        <p:spPr>
          <a:xfrm>
            <a:off x="2127857" y="2897600"/>
            <a:ext cx="5006566"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Discuss Carrier Oils &amp; </a:t>
            </a:r>
            <a:br>
              <a:rPr lang="en" sz="3200" dirty="0"/>
            </a:br>
            <a:r>
              <a:rPr lang="en" sz="3200" dirty="0"/>
              <a:t>Their Role in Aromatherapy</a:t>
            </a:r>
            <a:endParaRPr sz="3200" dirty="0"/>
          </a:p>
        </p:txBody>
      </p:sp>
      <p:sp>
        <p:nvSpPr>
          <p:cNvPr id="713" name="Google Shape;713;p66"/>
          <p:cNvSpPr txBox="1">
            <a:spLocks noGrp="1"/>
          </p:cNvSpPr>
          <p:nvPr>
            <p:ph type="title" idx="2"/>
          </p:nvPr>
        </p:nvSpPr>
        <p:spPr>
          <a:xfrm>
            <a:off x="4008300" y="1662799"/>
            <a:ext cx="11274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pic>
        <p:nvPicPr>
          <p:cNvPr id="715" name="Google Shape;715;p66"/>
          <p:cNvPicPr preferRelativeResize="0"/>
          <p:nvPr/>
        </p:nvPicPr>
        <p:blipFill rotWithShape="1">
          <a:blip r:embed="rId4">
            <a:alphaModFix/>
          </a:blip>
          <a:srcRect l="25760" t="59955" r="48132"/>
          <a:stretch/>
        </p:blipFill>
        <p:spPr>
          <a:xfrm flipH="1">
            <a:off x="7521325" y="624200"/>
            <a:ext cx="1590900" cy="1983049"/>
          </a:xfrm>
          <a:prstGeom prst="rect">
            <a:avLst/>
          </a:prstGeom>
          <a:noFill/>
          <a:ln>
            <a:noFill/>
          </a:ln>
        </p:spPr>
      </p:pic>
      <p:pic>
        <p:nvPicPr>
          <p:cNvPr id="716" name="Google Shape;716;p66"/>
          <p:cNvPicPr preferRelativeResize="0"/>
          <p:nvPr/>
        </p:nvPicPr>
        <p:blipFill rotWithShape="1">
          <a:blip r:embed="rId5">
            <a:alphaModFix/>
          </a:blip>
          <a:srcRect l="52796" r="30707" b="61582"/>
          <a:stretch/>
        </p:blipFill>
        <p:spPr>
          <a:xfrm rot="1060950" flipH="1">
            <a:off x="149868" y="562477"/>
            <a:ext cx="1142965" cy="2349546"/>
          </a:xfrm>
          <a:prstGeom prst="rect">
            <a:avLst/>
          </a:prstGeom>
          <a:noFill/>
          <a:ln>
            <a:noFill/>
          </a:ln>
        </p:spPr>
      </p:pic>
      <p:pic>
        <p:nvPicPr>
          <p:cNvPr id="717" name="Google Shape;717;p66"/>
          <p:cNvPicPr preferRelativeResize="0"/>
          <p:nvPr/>
        </p:nvPicPr>
        <p:blipFill rotWithShape="1">
          <a:blip r:embed="rId4">
            <a:alphaModFix/>
          </a:blip>
          <a:srcRect l="83034" t="4402" b="68283"/>
          <a:stretch/>
        </p:blipFill>
        <p:spPr>
          <a:xfrm flipH="1">
            <a:off x="7143299" y="3518776"/>
            <a:ext cx="1333349" cy="1744373"/>
          </a:xfrm>
          <a:prstGeom prst="rect">
            <a:avLst/>
          </a:prstGeom>
          <a:noFill/>
          <a:ln>
            <a:noFill/>
          </a:ln>
        </p:spPr>
      </p:pic>
    </p:spTree>
    <p:extLst>
      <p:ext uri="{BB962C8B-B14F-4D97-AF65-F5344CB8AC3E}">
        <p14:creationId xmlns:p14="http://schemas.microsoft.com/office/powerpoint/2010/main" val="1434472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52"/>
          <p:cNvPicPr preferRelativeResize="0"/>
          <p:nvPr/>
        </p:nvPicPr>
        <p:blipFill rotWithShape="1">
          <a:blip r:embed="rId3">
            <a:alphaModFix amt="70000"/>
          </a:blip>
          <a:srcRect l="34366" r="34199" b="68477"/>
          <a:stretch/>
        </p:blipFill>
        <p:spPr>
          <a:xfrm rot="10800000">
            <a:off x="6320916" y="1138325"/>
            <a:ext cx="3979001" cy="3852201"/>
          </a:xfrm>
          <a:prstGeom prst="rect">
            <a:avLst/>
          </a:prstGeom>
          <a:noFill/>
          <a:ln>
            <a:noFill/>
          </a:ln>
        </p:spPr>
      </p:pic>
      <p:sp>
        <p:nvSpPr>
          <p:cNvPr id="444" name="Google Shape;444;p52"/>
          <p:cNvSpPr txBox="1">
            <a:spLocks noGrp="1"/>
          </p:cNvSpPr>
          <p:nvPr>
            <p:ph type="title"/>
          </p:nvPr>
        </p:nvSpPr>
        <p:spPr>
          <a:xfrm>
            <a:off x="960068" y="215860"/>
            <a:ext cx="4997513" cy="124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t>Carrier oils are…</a:t>
            </a:r>
            <a:endParaRPr sz="3600" dirty="0"/>
          </a:p>
        </p:txBody>
      </p:sp>
      <p:sp>
        <p:nvSpPr>
          <p:cNvPr id="445" name="Google Shape;445;p52"/>
          <p:cNvSpPr txBox="1">
            <a:spLocks noGrp="1"/>
          </p:cNvSpPr>
          <p:nvPr>
            <p:ph type="subTitle" idx="1"/>
          </p:nvPr>
        </p:nvSpPr>
        <p:spPr>
          <a:xfrm>
            <a:off x="1220425" y="1285593"/>
            <a:ext cx="5491200" cy="3512744"/>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Wingdings" panose="05000000000000000000" pitchFamily="2" charset="2"/>
              <a:buChar char="v"/>
            </a:pPr>
            <a:r>
              <a:rPr lang="en" dirty="0"/>
              <a:t>Derived from plant parts similar to essential oils.</a:t>
            </a:r>
          </a:p>
          <a:p>
            <a:pPr marL="0" lvl="0" indent="0" algn="l" rtl="0">
              <a:spcBef>
                <a:spcPts val="0"/>
              </a:spcBef>
              <a:spcAft>
                <a:spcPts val="0"/>
              </a:spcAft>
            </a:pPr>
            <a:endParaRPr lang="en" dirty="0"/>
          </a:p>
          <a:p>
            <a:pPr marL="285750" lvl="0" indent="-285750" algn="l" rtl="0">
              <a:spcBef>
                <a:spcPts val="0"/>
              </a:spcBef>
              <a:spcAft>
                <a:spcPts val="0"/>
              </a:spcAft>
              <a:buFont typeface="Wingdings" panose="05000000000000000000" pitchFamily="2" charset="2"/>
              <a:buChar char="v"/>
            </a:pPr>
            <a:r>
              <a:rPr lang="en" dirty="0"/>
              <a:t>Used to dilute essential oils and “carry” them because essential oils applied directly to skin will cause irritation.</a:t>
            </a:r>
          </a:p>
          <a:p>
            <a:pPr marL="285750" lvl="0" indent="-285750" algn="l" rtl="0">
              <a:spcBef>
                <a:spcPts val="0"/>
              </a:spcBef>
              <a:spcAft>
                <a:spcPts val="0"/>
              </a:spcAft>
              <a:buFont typeface="Wingdings" panose="05000000000000000000" pitchFamily="2" charset="2"/>
              <a:buChar char="v"/>
            </a:pPr>
            <a:endParaRPr lang="en" dirty="0"/>
          </a:p>
          <a:p>
            <a:pPr marL="285750" lvl="0" indent="-285750" algn="l" rtl="0">
              <a:spcBef>
                <a:spcPts val="0"/>
              </a:spcBef>
              <a:spcAft>
                <a:spcPts val="0"/>
              </a:spcAft>
              <a:buFont typeface="Wingdings" panose="05000000000000000000" pitchFamily="2" charset="2"/>
              <a:buChar char="v"/>
            </a:pPr>
            <a:r>
              <a:rPr lang="en" dirty="0"/>
              <a:t>Mostly unscented or lightly scented to avoid interfering with the esssential oil’s therapeutic properties.</a:t>
            </a:r>
          </a:p>
          <a:p>
            <a:pPr marL="285750" lvl="0" indent="-285750" algn="l" rtl="0">
              <a:spcBef>
                <a:spcPts val="0"/>
              </a:spcBef>
              <a:spcAft>
                <a:spcPts val="0"/>
              </a:spcAft>
              <a:buFont typeface="Wingdings" panose="05000000000000000000" pitchFamily="2" charset="2"/>
              <a:buChar char="v"/>
            </a:pPr>
            <a:endParaRPr lang="en" dirty="0"/>
          </a:p>
          <a:p>
            <a:pPr marL="285750" lvl="0" indent="-285750" algn="l" rtl="0">
              <a:spcBef>
                <a:spcPts val="0"/>
              </a:spcBef>
              <a:spcAft>
                <a:spcPts val="0"/>
              </a:spcAft>
              <a:buFont typeface="Wingdings" panose="05000000000000000000" pitchFamily="2" charset="2"/>
              <a:buChar char="v"/>
            </a:pPr>
            <a:r>
              <a:rPr lang="en" dirty="0"/>
              <a:t>Often oils used to nourish or moisterize the skin.</a:t>
            </a:r>
          </a:p>
          <a:p>
            <a:pPr marL="285750" lvl="0" indent="-285750" algn="ctr" rtl="0">
              <a:spcBef>
                <a:spcPts val="0"/>
              </a:spcBef>
              <a:spcAft>
                <a:spcPts val="0"/>
              </a:spcAft>
              <a:buFont typeface="Wingdings" panose="05000000000000000000" pitchFamily="2" charset="2"/>
              <a:buChar char="v"/>
            </a:pPr>
            <a:endParaRPr dirty="0"/>
          </a:p>
        </p:txBody>
      </p:sp>
      <p:pic>
        <p:nvPicPr>
          <p:cNvPr id="446" name="Google Shape;446;p52"/>
          <p:cNvPicPr preferRelativeResize="0"/>
          <p:nvPr/>
        </p:nvPicPr>
        <p:blipFill>
          <a:blip r:embed="rId4">
            <a:alphaModFix/>
          </a:blip>
          <a:stretch>
            <a:fillRect/>
          </a:stretch>
        </p:blipFill>
        <p:spPr>
          <a:xfrm>
            <a:off x="6711625" y="1024398"/>
            <a:ext cx="3817350" cy="3516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DC91-3E3A-BC2A-3AB9-2BDB6E8BB8B0}"/>
              </a:ext>
            </a:extLst>
          </p:cNvPr>
          <p:cNvSpPr>
            <a:spLocks noGrp="1"/>
          </p:cNvSpPr>
          <p:nvPr>
            <p:ph type="title"/>
          </p:nvPr>
        </p:nvSpPr>
        <p:spPr>
          <a:xfrm>
            <a:off x="280657" y="414782"/>
            <a:ext cx="8582685" cy="572700"/>
          </a:xfrm>
        </p:spPr>
        <p:txBody>
          <a:bodyPr/>
          <a:lstStyle/>
          <a:p>
            <a:r>
              <a:rPr lang="en-US" sz="3200" dirty="0"/>
              <a:t>Selecting a Carrier Oil… Consider the Following:</a:t>
            </a:r>
          </a:p>
        </p:txBody>
      </p:sp>
      <p:sp>
        <p:nvSpPr>
          <p:cNvPr id="3" name="Subtitle 2">
            <a:extLst>
              <a:ext uri="{FF2B5EF4-FFF2-40B4-BE49-F238E27FC236}">
                <a16:creationId xmlns:a16="http://schemas.microsoft.com/office/drawing/2014/main" id="{0BC510E3-1CC9-FC28-A270-58D800A85E6B}"/>
              </a:ext>
            </a:extLst>
          </p:cNvPr>
          <p:cNvSpPr>
            <a:spLocks noGrp="1"/>
          </p:cNvSpPr>
          <p:nvPr>
            <p:ph type="subTitle" idx="1"/>
          </p:nvPr>
        </p:nvSpPr>
        <p:spPr>
          <a:xfrm>
            <a:off x="153909" y="2000318"/>
            <a:ext cx="3693814" cy="665400"/>
          </a:xfrm>
        </p:spPr>
        <p:txBody>
          <a:bodyPr/>
          <a:lstStyle/>
          <a:p>
            <a:pPr>
              <a:buFont typeface="Wingdings" panose="05000000000000000000" pitchFamily="2" charset="2"/>
              <a:buChar char="v"/>
            </a:pPr>
            <a:r>
              <a:rPr lang="en-US" dirty="0"/>
              <a:t>Avoid carrier oils with strong scents to avoid altering the essential oil aroma</a:t>
            </a:r>
          </a:p>
        </p:txBody>
      </p:sp>
      <p:sp>
        <p:nvSpPr>
          <p:cNvPr id="4" name="Subtitle 3">
            <a:extLst>
              <a:ext uri="{FF2B5EF4-FFF2-40B4-BE49-F238E27FC236}">
                <a16:creationId xmlns:a16="http://schemas.microsoft.com/office/drawing/2014/main" id="{38DBFBC7-59EE-9144-2285-274FC693D9A3}"/>
              </a:ext>
            </a:extLst>
          </p:cNvPr>
          <p:cNvSpPr>
            <a:spLocks noGrp="1"/>
          </p:cNvSpPr>
          <p:nvPr>
            <p:ph type="subTitle" idx="2"/>
          </p:nvPr>
        </p:nvSpPr>
        <p:spPr>
          <a:xfrm>
            <a:off x="5576937" y="1932365"/>
            <a:ext cx="3567063" cy="665400"/>
          </a:xfrm>
        </p:spPr>
        <p:txBody>
          <a:bodyPr/>
          <a:lstStyle/>
          <a:p>
            <a:pPr algn="l">
              <a:buFont typeface="Wingdings" panose="05000000000000000000" pitchFamily="2" charset="2"/>
              <a:buChar char="v"/>
            </a:pPr>
            <a:r>
              <a:rPr lang="en-US" dirty="0"/>
              <a:t>Identify carrier oils that are absorbed easily into the skin- not all oils are</a:t>
            </a:r>
          </a:p>
        </p:txBody>
      </p:sp>
      <p:sp>
        <p:nvSpPr>
          <p:cNvPr id="5" name="Subtitle 4">
            <a:extLst>
              <a:ext uri="{FF2B5EF4-FFF2-40B4-BE49-F238E27FC236}">
                <a16:creationId xmlns:a16="http://schemas.microsoft.com/office/drawing/2014/main" id="{B64774C2-21BF-B13A-58A2-D1E6CFCC2932}"/>
              </a:ext>
            </a:extLst>
          </p:cNvPr>
          <p:cNvSpPr>
            <a:spLocks noGrp="1"/>
          </p:cNvSpPr>
          <p:nvPr>
            <p:ph type="subTitle" idx="3"/>
          </p:nvPr>
        </p:nvSpPr>
        <p:spPr>
          <a:xfrm>
            <a:off x="217283" y="3504629"/>
            <a:ext cx="3630440" cy="665400"/>
          </a:xfrm>
        </p:spPr>
        <p:txBody>
          <a:bodyPr/>
          <a:lstStyle/>
          <a:p>
            <a:pPr>
              <a:buFont typeface="Wingdings" panose="05000000000000000000" pitchFamily="2" charset="2"/>
              <a:buChar char="v"/>
            </a:pPr>
            <a:r>
              <a:rPr lang="en-US" dirty="0"/>
              <a:t>Avoid carrier oils that irritate the skin or worsen conditions such as acne</a:t>
            </a:r>
          </a:p>
        </p:txBody>
      </p:sp>
      <p:sp>
        <p:nvSpPr>
          <p:cNvPr id="6" name="Subtitle 5">
            <a:extLst>
              <a:ext uri="{FF2B5EF4-FFF2-40B4-BE49-F238E27FC236}">
                <a16:creationId xmlns:a16="http://schemas.microsoft.com/office/drawing/2014/main" id="{CA555FF9-686C-CF3D-2715-D79E38659802}"/>
              </a:ext>
            </a:extLst>
          </p:cNvPr>
          <p:cNvSpPr>
            <a:spLocks noGrp="1"/>
          </p:cNvSpPr>
          <p:nvPr>
            <p:ph type="subTitle" idx="4"/>
          </p:nvPr>
        </p:nvSpPr>
        <p:spPr>
          <a:xfrm>
            <a:off x="5676523" y="3504629"/>
            <a:ext cx="3358835" cy="665400"/>
          </a:xfrm>
        </p:spPr>
        <p:txBody>
          <a:bodyPr/>
          <a:lstStyle/>
          <a:p>
            <a:pPr algn="l">
              <a:buFont typeface="Wingdings" panose="05000000000000000000" pitchFamily="2" charset="2"/>
              <a:buChar char="v"/>
            </a:pPr>
            <a:r>
              <a:rPr lang="en-US" dirty="0"/>
              <a:t>Identify Carrier oils that can be stored for long periods of time</a:t>
            </a:r>
          </a:p>
        </p:txBody>
      </p:sp>
      <p:sp>
        <p:nvSpPr>
          <p:cNvPr id="7" name="Subtitle 6">
            <a:extLst>
              <a:ext uri="{FF2B5EF4-FFF2-40B4-BE49-F238E27FC236}">
                <a16:creationId xmlns:a16="http://schemas.microsoft.com/office/drawing/2014/main" id="{F7D86674-FD3D-3540-195A-021FDA285C75}"/>
              </a:ext>
            </a:extLst>
          </p:cNvPr>
          <p:cNvSpPr>
            <a:spLocks noGrp="1"/>
          </p:cNvSpPr>
          <p:nvPr>
            <p:ph type="subTitle" idx="5"/>
          </p:nvPr>
        </p:nvSpPr>
        <p:spPr/>
        <p:txBody>
          <a:bodyPr/>
          <a:lstStyle/>
          <a:p>
            <a:r>
              <a:rPr lang="en-US" dirty="0"/>
              <a:t>Odor</a:t>
            </a:r>
          </a:p>
        </p:txBody>
      </p:sp>
      <p:sp>
        <p:nvSpPr>
          <p:cNvPr id="8" name="Subtitle 7">
            <a:extLst>
              <a:ext uri="{FF2B5EF4-FFF2-40B4-BE49-F238E27FC236}">
                <a16:creationId xmlns:a16="http://schemas.microsoft.com/office/drawing/2014/main" id="{9E73F59E-896D-D3F1-5C58-0A34CEECA33C}"/>
              </a:ext>
            </a:extLst>
          </p:cNvPr>
          <p:cNvSpPr>
            <a:spLocks noGrp="1"/>
          </p:cNvSpPr>
          <p:nvPr>
            <p:ph type="subTitle" idx="6"/>
          </p:nvPr>
        </p:nvSpPr>
        <p:spPr/>
        <p:txBody>
          <a:bodyPr/>
          <a:lstStyle/>
          <a:p>
            <a:r>
              <a:rPr lang="en-US" dirty="0"/>
              <a:t>Skin Type</a:t>
            </a:r>
          </a:p>
        </p:txBody>
      </p:sp>
      <p:sp>
        <p:nvSpPr>
          <p:cNvPr id="9" name="Subtitle 8">
            <a:extLst>
              <a:ext uri="{FF2B5EF4-FFF2-40B4-BE49-F238E27FC236}">
                <a16:creationId xmlns:a16="http://schemas.microsoft.com/office/drawing/2014/main" id="{DCF2A1BE-D80D-97A0-D530-8488C32A3B47}"/>
              </a:ext>
            </a:extLst>
          </p:cNvPr>
          <p:cNvSpPr>
            <a:spLocks noGrp="1"/>
          </p:cNvSpPr>
          <p:nvPr>
            <p:ph type="subTitle" idx="7"/>
          </p:nvPr>
        </p:nvSpPr>
        <p:spPr/>
        <p:txBody>
          <a:bodyPr/>
          <a:lstStyle/>
          <a:p>
            <a:r>
              <a:rPr lang="en-US" dirty="0"/>
              <a:t>Absorption</a:t>
            </a:r>
          </a:p>
        </p:txBody>
      </p:sp>
      <p:sp>
        <p:nvSpPr>
          <p:cNvPr id="10" name="Subtitle 9">
            <a:extLst>
              <a:ext uri="{FF2B5EF4-FFF2-40B4-BE49-F238E27FC236}">
                <a16:creationId xmlns:a16="http://schemas.microsoft.com/office/drawing/2014/main" id="{1A7DACC6-0D0E-00AD-3217-8950282AC7DF}"/>
              </a:ext>
            </a:extLst>
          </p:cNvPr>
          <p:cNvSpPr>
            <a:spLocks noGrp="1"/>
          </p:cNvSpPr>
          <p:nvPr>
            <p:ph type="subTitle" idx="8"/>
          </p:nvPr>
        </p:nvSpPr>
        <p:spPr/>
        <p:txBody>
          <a:bodyPr/>
          <a:lstStyle/>
          <a:p>
            <a:r>
              <a:rPr lang="en-US" dirty="0"/>
              <a:t>Shelf Life</a:t>
            </a:r>
          </a:p>
        </p:txBody>
      </p:sp>
      <p:sp>
        <p:nvSpPr>
          <p:cNvPr id="12" name="TextBox 11">
            <a:extLst>
              <a:ext uri="{FF2B5EF4-FFF2-40B4-BE49-F238E27FC236}">
                <a16:creationId xmlns:a16="http://schemas.microsoft.com/office/drawing/2014/main" id="{644F4636-FDC8-D4AE-3063-0264E2BF526A}"/>
              </a:ext>
            </a:extLst>
          </p:cNvPr>
          <p:cNvSpPr txBox="1"/>
          <p:nvPr/>
        </p:nvSpPr>
        <p:spPr>
          <a:xfrm>
            <a:off x="1285592" y="4481859"/>
            <a:ext cx="7903676" cy="523220"/>
          </a:xfrm>
          <a:prstGeom prst="rect">
            <a:avLst/>
          </a:prstGeom>
          <a:noFill/>
        </p:spPr>
        <p:txBody>
          <a:bodyPr wrap="square" rtlCol="0">
            <a:spAutoFit/>
          </a:bodyPr>
          <a:lstStyle/>
          <a:p>
            <a:r>
              <a:rPr lang="en-US" b="0" i="0" dirty="0">
                <a:solidFill>
                  <a:srgbClr val="231F20"/>
                </a:solidFill>
                <a:effectLst/>
                <a:latin typeface="Proxima Nova"/>
              </a:rPr>
              <a:t>The U.S. Food and Drug Administration (FDA) does NOT regulate carrier oils used for cosmetics; however, they do regulate edible cooking oils. </a:t>
            </a:r>
            <a:endParaRPr lang="en-US" dirty="0"/>
          </a:p>
        </p:txBody>
      </p:sp>
      <p:grpSp>
        <p:nvGrpSpPr>
          <p:cNvPr id="13" name="Google Shape;9010;p85">
            <a:extLst>
              <a:ext uri="{FF2B5EF4-FFF2-40B4-BE49-F238E27FC236}">
                <a16:creationId xmlns:a16="http://schemas.microsoft.com/office/drawing/2014/main" id="{7220ECAB-D97D-39D3-D30D-33F3FB7C2C95}"/>
              </a:ext>
            </a:extLst>
          </p:cNvPr>
          <p:cNvGrpSpPr/>
          <p:nvPr/>
        </p:nvGrpSpPr>
        <p:grpSpPr>
          <a:xfrm>
            <a:off x="615636" y="4443306"/>
            <a:ext cx="669956" cy="523221"/>
            <a:chOff x="3584280" y="3699191"/>
            <a:chExt cx="358069" cy="317995"/>
          </a:xfrm>
          <a:solidFill>
            <a:schemeClr val="accent1"/>
          </a:solidFill>
        </p:grpSpPr>
        <p:sp>
          <p:nvSpPr>
            <p:cNvPr id="14" name="Google Shape;9011;p85">
              <a:extLst>
                <a:ext uri="{FF2B5EF4-FFF2-40B4-BE49-F238E27FC236}">
                  <a16:creationId xmlns:a16="http://schemas.microsoft.com/office/drawing/2014/main" id="{0C03912A-A4B4-BD32-4DE7-FB7E56A0316A}"/>
                </a:ext>
              </a:extLst>
            </p:cNvPr>
            <p:cNvSpPr/>
            <p:nvPr/>
          </p:nvSpPr>
          <p:spPr>
            <a:xfrm>
              <a:off x="3584280" y="3699191"/>
              <a:ext cx="358069" cy="317995"/>
            </a:xfrm>
            <a:custGeom>
              <a:avLst/>
              <a:gdLst/>
              <a:ahLst/>
              <a:cxnLst/>
              <a:rect l="l" t="t" r="r" b="b"/>
              <a:pathLst>
                <a:path w="11276" h="10014" extrusionOk="0">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9012;p85">
              <a:extLst>
                <a:ext uri="{FF2B5EF4-FFF2-40B4-BE49-F238E27FC236}">
                  <a16:creationId xmlns:a16="http://schemas.microsoft.com/office/drawing/2014/main" id="{23DB5A77-23DD-0CF0-4D36-31151A27247E}"/>
                </a:ext>
              </a:extLst>
            </p:cNvPr>
            <p:cNvSpPr/>
            <p:nvPr/>
          </p:nvSpPr>
          <p:spPr>
            <a:xfrm>
              <a:off x="3613400" y="3727167"/>
              <a:ext cx="299831" cy="261661"/>
            </a:xfrm>
            <a:custGeom>
              <a:avLst/>
              <a:gdLst/>
              <a:ahLst/>
              <a:cxnLst/>
              <a:rect l="l" t="t" r="r" b="b"/>
              <a:pathLst>
                <a:path w="9442" h="8240" extrusionOk="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9013;p85">
              <a:extLst>
                <a:ext uri="{FF2B5EF4-FFF2-40B4-BE49-F238E27FC236}">
                  <a16:creationId xmlns:a16="http://schemas.microsoft.com/office/drawing/2014/main" id="{CE658B63-81B3-F994-B7E4-1A1C83975AA4}"/>
                </a:ext>
              </a:extLst>
            </p:cNvPr>
            <p:cNvSpPr/>
            <p:nvPr/>
          </p:nvSpPr>
          <p:spPr>
            <a:xfrm>
              <a:off x="3735879" y="3910171"/>
              <a:ext cx="54873" cy="54841"/>
            </a:xfrm>
            <a:custGeom>
              <a:avLst/>
              <a:gdLst/>
              <a:ahLst/>
              <a:cxnLst/>
              <a:rect l="l" t="t" r="r" b="b"/>
              <a:pathLst>
                <a:path w="1728" h="1727" extrusionOk="0">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9014;p85">
              <a:extLst>
                <a:ext uri="{FF2B5EF4-FFF2-40B4-BE49-F238E27FC236}">
                  <a16:creationId xmlns:a16="http://schemas.microsoft.com/office/drawing/2014/main" id="{E7C9F992-D1D3-BD95-0FA4-9E448BAC20AB}"/>
                </a:ext>
              </a:extLst>
            </p:cNvPr>
            <p:cNvSpPr/>
            <p:nvPr/>
          </p:nvSpPr>
          <p:spPr>
            <a:xfrm>
              <a:off x="3738896" y="3788422"/>
              <a:ext cx="49188" cy="114604"/>
            </a:xfrm>
            <a:custGeom>
              <a:avLst/>
              <a:gdLst/>
              <a:ahLst/>
              <a:cxnLst/>
              <a:rect l="l" t="t" r="r" b="b"/>
              <a:pathLst>
                <a:path w="1549" h="3609" extrusionOk="0">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8" name="Google Shape;375;p45">
            <a:extLst>
              <a:ext uri="{FF2B5EF4-FFF2-40B4-BE49-F238E27FC236}">
                <a16:creationId xmlns:a16="http://schemas.microsoft.com/office/drawing/2014/main" id="{7BF6837A-B52F-10FD-F59B-96F488AC7B05}"/>
              </a:ext>
            </a:extLst>
          </p:cNvPr>
          <p:cNvGrpSpPr/>
          <p:nvPr/>
        </p:nvGrpSpPr>
        <p:grpSpPr>
          <a:xfrm>
            <a:off x="3766242" y="1186004"/>
            <a:ext cx="2299580" cy="2716040"/>
            <a:chOff x="1607315" y="3290807"/>
            <a:chExt cx="299553" cy="376046"/>
          </a:xfrm>
        </p:grpSpPr>
        <p:sp>
          <p:nvSpPr>
            <p:cNvPr id="19" name="Google Shape;376;p45">
              <a:extLst>
                <a:ext uri="{FF2B5EF4-FFF2-40B4-BE49-F238E27FC236}">
                  <a16:creationId xmlns:a16="http://schemas.microsoft.com/office/drawing/2014/main" id="{E69180E7-A72E-134E-BE04-5D5A4E6CC1C2}"/>
                </a:ext>
              </a:extLst>
            </p:cNvPr>
            <p:cNvSpPr/>
            <p:nvPr/>
          </p:nvSpPr>
          <p:spPr>
            <a:xfrm>
              <a:off x="1625111" y="3290807"/>
              <a:ext cx="281758" cy="276231"/>
            </a:xfrm>
            <a:custGeom>
              <a:avLst/>
              <a:gdLst/>
              <a:ahLst/>
              <a:cxnLst/>
              <a:rect l="l" t="t" r="r" b="b"/>
              <a:pathLst>
                <a:path w="10450" h="10245" extrusionOk="0">
                  <a:moveTo>
                    <a:pt x="6539" y="1739"/>
                  </a:moveTo>
                  <a:cubicBezTo>
                    <a:pt x="6589" y="1739"/>
                    <a:pt x="6636" y="1758"/>
                    <a:pt x="6672" y="1794"/>
                  </a:cubicBezTo>
                  <a:lnTo>
                    <a:pt x="8550" y="3670"/>
                  </a:lnTo>
                  <a:cubicBezTo>
                    <a:pt x="8624" y="3744"/>
                    <a:pt x="8624" y="3865"/>
                    <a:pt x="8550" y="3939"/>
                  </a:cubicBezTo>
                  <a:lnTo>
                    <a:pt x="8047" y="4442"/>
                  </a:lnTo>
                  <a:cubicBezTo>
                    <a:pt x="8011" y="4478"/>
                    <a:pt x="7964" y="4497"/>
                    <a:pt x="7912" y="4497"/>
                  </a:cubicBezTo>
                  <a:cubicBezTo>
                    <a:pt x="7862" y="4497"/>
                    <a:pt x="7815" y="4478"/>
                    <a:pt x="7779" y="4442"/>
                  </a:cubicBezTo>
                  <a:lnTo>
                    <a:pt x="5902" y="2565"/>
                  </a:lnTo>
                  <a:cubicBezTo>
                    <a:pt x="5866" y="2529"/>
                    <a:pt x="5846" y="2482"/>
                    <a:pt x="5846" y="2430"/>
                  </a:cubicBezTo>
                  <a:cubicBezTo>
                    <a:pt x="5846" y="2380"/>
                    <a:pt x="5866" y="2331"/>
                    <a:pt x="5902" y="2297"/>
                  </a:cubicBezTo>
                  <a:lnTo>
                    <a:pt x="6404" y="1794"/>
                  </a:lnTo>
                  <a:cubicBezTo>
                    <a:pt x="6440" y="1758"/>
                    <a:pt x="6487" y="1739"/>
                    <a:pt x="6539" y="1739"/>
                  </a:cubicBezTo>
                  <a:close/>
                  <a:moveTo>
                    <a:pt x="6048" y="3288"/>
                  </a:moveTo>
                  <a:lnTo>
                    <a:pt x="7056" y="4296"/>
                  </a:lnTo>
                  <a:lnTo>
                    <a:pt x="4845" y="6505"/>
                  </a:lnTo>
                  <a:lnTo>
                    <a:pt x="3838" y="5498"/>
                  </a:lnTo>
                  <a:lnTo>
                    <a:pt x="6048" y="3288"/>
                  </a:lnTo>
                  <a:close/>
                  <a:moveTo>
                    <a:pt x="9231" y="1"/>
                  </a:moveTo>
                  <a:cubicBezTo>
                    <a:pt x="8934" y="1"/>
                    <a:pt x="8655" y="117"/>
                    <a:pt x="8445" y="326"/>
                  </a:cubicBezTo>
                  <a:lnTo>
                    <a:pt x="7114" y="1657"/>
                  </a:lnTo>
                  <a:lnTo>
                    <a:pt x="6961" y="1505"/>
                  </a:lnTo>
                  <a:cubicBezTo>
                    <a:pt x="6848" y="1392"/>
                    <a:pt x="6697" y="1330"/>
                    <a:pt x="6539" y="1330"/>
                  </a:cubicBezTo>
                  <a:cubicBezTo>
                    <a:pt x="6378" y="1330"/>
                    <a:pt x="6228" y="1392"/>
                    <a:pt x="6114" y="1505"/>
                  </a:cubicBezTo>
                  <a:lnTo>
                    <a:pt x="5613" y="2008"/>
                  </a:lnTo>
                  <a:cubicBezTo>
                    <a:pt x="5500" y="2121"/>
                    <a:pt x="5437" y="2270"/>
                    <a:pt x="5437" y="2430"/>
                  </a:cubicBezTo>
                  <a:cubicBezTo>
                    <a:pt x="5437" y="2591"/>
                    <a:pt x="5500" y="2741"/>
                    <a:pt x="5613" y="2855"/>
                  </a:cubicBezTo>
                  <a:lnTo>
                    <a:pt x="5758" y="2999"/>
                  </a:lnTo>
                  <a:lnTo>
                    <a:pt x="2035" y="6723"/>
                  </a:lnTo>
                  <a:cubicBezTo>
                    <a:pt x="1955" y="6803"/>
                    <a:pt x="1955" y="6932"/>
                    <a:pt x="2035" y="7012"/>
                  </a:cubicBezTo>
                  <a:cubicBezTo>
                    <a:pt x="2074" y="7053"/>
                    <a:pt x="2127" y="7073"/>
                    <a:pt x="2179" y="7073"/>
                  </a:cubicBezTo>
                  <a:cubicBezTo>
                    <a:pt x="2231" y="7073"/>
                    <a:pt x="2283" y="7053"/>
                    <a:pt x="2323" y="7012"/>
                  </a:cubicBezTo>
                  <a:lnTo>
                    <a:pt x="3548" y="5787"/>
                  </a:lnTo>
                  <a:lnTo>
                    <a:pt x="4556" y="6794"/>
                  </a:lnTo>
                  <a:lnTo>
                    <a:pt x="2573" y="8777"/>
                  </a:lnTo>
                  <a:cubicBezTo>
                    <a:pt x="2452" y="8900"/>
                    <a:pt x="2291" y="8972"/>
                    <a:pt x="2120" y="8985"/>
                  </a:cubicBezTo>
                  <a:cubicBezTo>
                    <a:pt x="1902" y="9000"/>
                    <a:pt x="1719" y="9159"/>
                    <a:pt x="1675" y="9370"/>
                  </a:cubicBezTo>
                  <a:cubicBezTo>
                    <a:pt x="1653" y="9483"/>
                    <a:pt x="1597" y="9586"/>
                    <a:pt x="1515" y="9668"/>
                  </a:cubicBezTo>
                  <a:cubicBezTo>
                    <a:pt x="1401" y="9782"/>
                    <a:pt x="1253" y="9843"/>
                    <a:pt x="1094" y="9843"/>
                  </a:cubicBezTo>
                  <a:cubicBezTo>
                    <a:pt x="1088" y="9843"/>
                    <a:pt x="1083" y="9843"/>
                    <a:pt x="1077" y="9843"/>
                  </a:cubicBezTo>
                  <a:cubicBezTo>
                    <a:pt x="910" y="9836"/>
                    <a:pt x="759" y="9766"/>
                    <a:pt x="649" y="9640"/>
                  </a:cubicBezTo>
                  <a:cubicBezTo>
                    <a:pt x="446" y="9412"/>
                    <a:pt x="454" y="9058"/>
                    <a:pt x="665" y="8838"/>
                  </a:cubicBezTo>
                  <a:cubicBezTo>
                    <a:pt x="750" y="8750"/>
                    <a:pt x="855" y="8692"/>
                    <a:pt x="973" y="8667"/>
                  </a:cubicBezTo>
                  <a:cubicBezTo>
                    <a:pt x="1185" y="8623"/>
                    <a:pt x="1342" y="8441"/>
                    <a:pt x="1358" y="8222"/>
                  </a:cubicBezTo>
                  <a:cubicBezTo>
                    <a:pt x="1375" y="7999"/>
                    <a:pt x="1493" y="7842"/>
                    <a:pt x="1645" y="7690"/>
                  </a:cubicBezTo>
                  <a:cubicBezTo>
                    <a:pt x="1726" y="7610"/>
                    <a:pt x="1726" y="7481"/>
                    <a:pt x="1645" y="7401"/>
                  </a:cubicBezTo>
                  <a:cubicBezTo>
                    <a:pt x="1605" y="7361"/>
                    <a:pt x="1553" y="7342"/>
                    <a:pt x="1501" y="7342"/>
                  </a:cubicBezTo>
                  <a:cubicBezTo>
                    <a:pt x="1449" y="7342"/>
                    <a:pt x="1396" y="7361"/>
                    <a:pt x="1356" y="7401"/>
                  </a:cubicBezTo>
                  <a:lnTo>
                    <a:pt x="1276" y="7481"/>
                  </a:lnTo>
                  <a:cubicBezTo>
                    <a:pt x="1086" y="7672"/>
                    <a:pt x="970" y="7925"/>
                    <a:pt x="951" y="8193"/>
                  </a:cubicBezTo>
                  <a:cubicBezTo>
                    <a:pt x="948" y="8230"/>
                    <a:pt x="923" y="8260"/>
                    <a:pt x="890" y="8266"/>
                  </a:cubicBezTo>
                  <a:cubicBezTo>
                    <a:pt x="692" y="8309"/>
                    <a:pt x="512" y="8408"/>
                    <a:pt x="371" y="8556"/>
                  </a:cubicBezTo>
                  <a:cubicBezTo>
                    <a:pt x="13" y="8928"/>
                    <a:pt x="0" y="9524"/>
                    <a:pt x="341" y="9910"/>
                  </a:cubicBezTo>
                  <a:cubicBezTo>
                    <a:pt x="538" y="10132"/>
                    <a:pt x="817" y="10245"/>
                    <a:pt x="1097" y="10245"/>
                  </a:cubicBezTo>
                  <a:cubicBezTo>
                    <a:pt x="1353" y="10245"/>
                    <a:pt x="1610" y="10150"/>
                    <a:pt x="1803" y="9957"/>
                  </a:cubicBezTo>
                  <a:cubicBezTo>
                    <a:pt x="1942" y="9817"/>
                    <a:pt x="2037" y="9643"/>
                    <a:pt x="2076" y="9451"/>
                  </a:cubicBezTo>
                  <a:cubicBezTo>
                    <a:pt x="2082" y="9418"/>
                    <a:pt x="2114" y="9395"/>
                    <a:pt x="2150" y="9392"/>
                  </a:cubicBezTo>
                  <a:cubicBezTo>
                    <a:pt x="2419" y="9373"/>
                    <a:pt x="2672" y="9256"/>
                    <a:pt x="2862" y="9066"/>
                  </a:cubicBezTo>
                  <a:lnTo>
                    <a:pt x="7343" y="4585"/>
                  </a:lnTo>
                  <a:lnTo>
                    <a:pt x="7489" y="4731"/>
                  </a:lnTo>
                  <a:cubicBezTo>
                    <a:pt x="7603" y="4844"/>
                    <a:pt x="7753" y="4905"/>
                    <a:pt x="7912" y="4905"/>
                  </a:cubicBezTo>
                  <a:cubicBezTo>
                    <a:pt x="8072" y="4905"/>
                    <a:pt x="8223" y="4844"/>
                    <a:pt x="8336" y="4731"/>
                  </a:cubicBezTo>
                  <a:lnTo>
                    <a:pt x="8838" y="4228"/>
                  </a:lnTo>
                  <a:cubicBezTo>
                    <a:pt x="9072" y="3995"/>
                    <a:pt x="9072" y="3615"/>
                    <a:pt x="8838" y="3381"/>
                  </a:cubicBezTo>
                  <a:lnTo>
                    <a:pt x="8685" y="3229"/>
                  </a:lnTo>
                  <a:lnTo>
                    <a:pt x="9227" y="2688"/>
                  </a:lnTo>
                  <a:cubicBezTo>
                    <a:pt x="9306" y="2608"/>
                    <a:pt x="9306" y="2479"/>
                    <a:pt x="9227" y="2399"/>
                  </a:cubicBezTo>
                  <a:cubicBezTo>
                    <a:pt x="9187" y="2359"/>
                    <a:pt x="9135" y="2339"/>
                    <a:pt x="9083" y="2339"/>
                  </a:cubicBezTo>
                  <a:cubicBezTo>
                    <a:pt x="9031" y="2339"/>
                    <a:pt x="8978" y="2359"/>
                    <a:pt x="8938" y="2399"/>
                  </a:cubicBezTo>
                  <a:lnTo>
                    <a:pt x="8396" y="2941"/>
                  </a:lnTo>
                  <a:lnTo>
                    <a:pt x="7403" y="1946"/>
                  </a:lnTo>
                  <a:lnTo>
                    <a:pt x="8734" y="615"/>
                  </a:lnTo>
                  <a:cubicBezTo>
                    <a:pt x="8866" y="483"/>
                    <a:pt x="9044" y="410"/>
                    <a:pt x="9231" y="410"/>
                  </a:cubicBezTo>
                  <a:cubicBezTo>
                    <a:pt x="9419" y="410"/>
                    <a:pt x="9595" y="483"/>
                    <a:pt x="9727" y="615"/>
                  </a:cubicBezTo>
                  <a:cubicBezTo>
                    <a:pt x="10002" y="889"/>
                    <a:pt x="10002" y="1335"/>
                    <a:pt x="9727" y="1609"/>
                  </a:cubicBezTo>
                  <a:lnTo>
                    <a:pt x="9609" y="1728"/>
                  </a:lnTo>
                  <a:cubicBezTo>
                    <a:pt x="9529" y="1808"/>
                    <a:pt x="9529" y="1937"/>
                    <a:pt x="9609" y="2017"/>
                  </a:cubicBezTo>
                  <a:cubicBezTo>
                    <a:pt x="9649" y="2057"/>
                    <a:pt x="9701" y="2077"/>
                    <a:pt x="9753" y="2077"/>
                  </a:cubicBezTo>
                  <a:cubicBezTo>
                    <a:pt x="9806" y="2077"/>
                    <a:pt x="9858" y="2057"/>
                    <a:pt x="9898" y="2017"/>
                  </a:cubicBezTo>
                  <a:lnTo>
                    <a:pt x="10016" y="1898"/>
                  </a:lnTo>
                  <a:cubicBezTo>
                    <a:pt x="10450" y="1466"/>
                    <a:pt x="10450" y="760"/>
                    <a:pt x="10018" y="326"/>
                  </a:cubicBezTo>
                  <a:cubicBezTo>
                    <a:pt x="9807" y="117"/>
                    <a:pt x="9528" y="1"/>
                    <a:pt x="9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77;p45">
              <a:extLst>
                <a:ext uri="{FF2B5EF4-FFF2-40B4-BE49-F238E27FC236}">
                  <a16:creationId xmlns:a16="http://schemas.microsoft.com/office/drawing/2014/main" id="{F05BB053-CC88-DF51-1AD5-E372DD297CAE}"/>
                </a:ext>
              </a:extLst>
            </p:cNvPr>
            <p:cNvSpPr/>
            <p:nvPr/>
          </p:nvSpPr>
          <p:spPr>
            <a:xfrm>
              <a:off x="1607315" y="3578766"/>
              <a:ext cx="65869" cy="88086"/>
            </a:xfrm>
            <a:custGeom>
              <a:avLst/>
              <a:gdLst/>
              <a:ahLst/>
              <a:cxnLst/>
              <a:rect l="l" t="t" r="r" b="b"/>
              <a:pathLst>
                <a:path w="2443" h="3267" extrusionOk="0">
                  <a:moveTo>
                    <a:pt x="1221" y="412"/>
                  </a:moveTo>
                  <a:cubicBezTo>
                    <a:pt x="1430" y="652"/>
                    <a:pt x="1625" y="910"/>
                    <a:pt x="1777" y="1191"/>
                  </a:cubicBezTo>
                  <a:cubicBezTo>
                    <a:pt x="1870" y="1359"/>
                    <a:pt x="1949" y="1535"/>
                    <a:pt x="1994" y="1722"/>
                  </a:cubicBezTo>
                  <a:cubicBezTo>
                    <a:pt x="2016" y="1813"/>
                    <a:pt x="2027" y="1916"/>
                    <a:pt x="2026" y="2016"/>
                  </a:cubicBezTo>
                  <a:cubicBezTo>
                    <a:pt x="2021" y="2368"/>
                    <a:pt x="1823" y="2697"/>
                    <a:pt x="1484" y="2814"/>
                  </a:cubicBezTo>
                  <a:cubicBezTo>
                    <a:pt x="1399" y="2844"/>
                    <a:pt x="1311" y="2858"/>
                    <a:pt x="1221" y="2858"/>
                  </a:cubicBezTo>
                  <a:cubicBezTo>
                    <a:pt x="699" y="2858"/>
                    <a:pt x="374" y="2381"/>
                    <a:pt x="420" y="1890"/>
                  </a:cubicBezTo>
                  <a:cubicBezTo>
                    <a:pt x="473" y="1336"/>
                    <a:pt x="871" y="816"/>
                    <a:pt x="1221" y="412"/>
                  </a:cubicBezTo>
                  <a:close/>
                  <a:moveTo>
                    <a:pt x="1221" y="0"/>
                  </a:moveTo>
                  <a:cubicBezTo>
                    <a:pt x="1105" y="0"/>
                    <a:pt x="993" y="52"/>
                    <a:pt x="916" y="140"/>
                  </a:cubicBezTo>
                  <a:cubicBezTo>
                    <a:pt x="699" y="390"/>
                    <a:pt x="498" y="655"/>
                    <a:pt x="335" y="941"/>
                  </a:cubicBezTo>
                  <a:cubicBezTo>
                    <a:pt x="164" y="1243"/>
                    <a:pt x="14" y="1586"/>
                    <a:pt x="7" y="1938"/>
                  </a:cubicBezTo>
                  <a:cubicBezTo>
                    <a:pt x="0" y="2220"/>
                    <a:pt x="63" y="2505"/>
                    <a:pt x="225" y="2741"/>
                  </a:cubicBezTo>
                  <a:cubicBezTo>
                    <a:pt x="374" y="2959"/>
                    <a:pt x="594" y="3124"/>
                    <a:pt x="846" y="3207"/>
                  </a:cubicBezTo>
                  <a:cubicBezTo>
                    <a:pt x="967" y="3247"/>
                    <a:pt x="1094" y="3267"/>
                    <a:pt x="1221" y="3267"/>
                  </a:cubicBezTo>
                  <a:cubicBezTo>
                    <a:pt x="1352" y="3267"/>
                    <a:pt x="1480" y="3247"/>
                    <a:pt x="1603" y="3206"/>
                  </a:cubicBezTo>
                  <a:cubicBezTo>
                    <a:pt x="1853" y="3121"/>
                    <a:pt x="2071" y="2956"/>
                    <a:pt x="2219" y="2737"/>
                  </a:cubicBezTo>
                  <a:cubicBezTo>
                    <a:pt x="2379" y="2503"/>
                    <a:pt x="2442" y="2219"/>
                    <a:pt x="2436" y="1938"/>
                  </a:cubicBezTo>
                  <a:cubicBezTo>
                    <a:pt x="2430" y="1595"/>
                    <a:pt x="2276" y="1237"/>
                    <a:pt x="2107" y="941"/>
                  </a:cubicBezTo>
                  <a:cubicBezTo>
                    <a:pt x="1944" y="655"/>
                    <a:pt x="1743" y="388"/>
                    <a:pt x="1526" y="140"/>
                  </a:cubicBezTo>
                  <a:cubicBezTo>
                    <a:pt x="1451" y="52"/>
                    <a:pt x="1339" y="0"/>
                    <a:pt x="1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18497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F2890-80C5-E926-408F-8957572C48AD}"/>
              </a:ext>
            </a:extLst>
          </p:cNvPr>
          <p:cNvSpPr>
            <a:spLocks noGrp="1"/>
          </p:cNvSpPr>
          <p:nvPr>
            <p:ph type="title"/>
          </p:nvPr>
        </p:nvSpPr>
        <p:spPr>
          <a:xfrm>
            <a:off x="720000" y="327330"/>
            <a:ext cx="7704000" cy="572700"/>
          </a:xfrm>
        </p:spPr>
        <p:txBody>
          <a:bodyPr/>
          <a:lstStyle/>
          <a:p>
            <a:r>
              <a:rPr lang="en-US" dirty="0"/>
              <a:t>Commonly Used Carrier Oils</a:t>
            </a:r>
          </a:p>
        </p:txBody>
      </p:sp>
      <p:sp>
        <p:nvSpPr>
          <p:cNvPr id="3" name="Subtitle 2">
            <a:extLst>
              <a:ext uri="{FF2B5EF4-FFF2-40B4-BE49-F238E27FC236}">
                <a16:creationId xmlns:a16="http://schemas.microsoft.com/office/drawing/2014/main" id="{41656522-6E46-928E-F6AA-181A7C623573}"/>
              </a:ext>
            </a:extLst>
          </p:cNvPr>
          <p:cNvSpPr>
            <a:spLocks noGrp="1"/>
          </p:cNvSpPr>
          <p:nvPr>
            <p:ph type="subTitle" idx="1"/>
          </p:nvPr>
        </p:nvSpPr>
        <p:spPr>
          <a:xfrm>
            <a:off x="2783692" y="1342542"/>
            <a:ext cx="5640308" cy="1837853"/>
          </a:xfrm>
          <a:ln w="19050">
            <a:solidFill>
              <a:schemeClr val="accent1"/>
            </a:solidFill>
          </a:ln>
        </p:spPr>
        <p:txBody>
          <a:bodyPr/>
          <a:lstStyle/>
          <a:p>
            <a:endParaRPr lang="en-US" dirty="0"/>
          </a:p>
          <a:p>
            <a:pPr algn="ctr"/>
            <a:r>
              <a:rPr lang="en-US" dirty="0"/>
              <a:t>ALWAYS do a PATCH TEST prior to using a carrier oil.</a:t>
            </a:r>
          </a:p>
          <a:p>
            <a:endParaRPr lang="en-US" dirty="0"/>
          </a:p>
          <a:p>
            <a:pPr marL="482600" indent="-342900">
              <a:buAutoNum type="arabicPeriod"/>
            </a:pPr>
            <a:r>
              <a:rPr lang="en-US" dirty="0"/>
              <a:t>Add a drop of carrier oil to inside of wrist or just below the ear.</a:t>
            </a:r>
          </a:p>
          <a:p>
            <a:pPr marL="482600" indent="-342900">
              <a:buAutoNum type="arabicPeriod"/>
            </a:pPr>
            <a:r>
              <a:rPr lang="en-US" dirty="0"/>
              <a:t>Cover the oil with a bandage.</a:t>
            </a:r>
          </a:p>
          <a:p>
            <a:pPr marL="482600" indent="-342900">
              <a:buAutoNum type="arabicPeriod"/>
            </a:pPr>
            <a:r>
              <a:rPr lang="en-US" dirty="0"/>
              <a:t>Check back on the area in 24 hrs.</a:t>
            </a:r>
          </a:p>
          <a:p>
            <a:pPr marL="482600" indent="-342900">
              <a:buAutoNum type="arabicPeriod"/>
            </a:pPr>
            <a:r>
              <a:rPr lang="en-US" dirty="0"/>
              <a:t>If irritation occurs, rinse thoroughly and avoid future use.</a:t>
            </a:r>
          </a:p>
        </p:txBody>
      </p:sp>
      <p:sp>
        <p:nvSpPr>
          <p:cNvPr id="4" name="Subtitle 3">
            <a:extLst>
              <a:ext uri="{FF2B5EF4-FFF2-40B4-BE49-F238E27FC236}">
                <a16:creationId xmlns:a16="http://schemas.microsoft.com/office/drawing/2014/main" id="{D2437A01-78E0-C0BD-7D65-07BB45AB40F2}"/>
              </a:ext>
            </a:extLst>
          </p:cNvPr>
          <p:cNvSpPr>
            <a:spLocks noGrp="1"/>
          </p:cNvSpPr>
          <p:nvPr>
            <p:ph type="subTitle" idx="2"/>
          </p:nvPr>
        </p:nvSpPr>
        <p:spPr>
          <a:xfrm>
            <a:off x="720000" y="1067357"/>
            <a:ext cx="2491702" cy="2459700"/>
          </a:xfrm>
          <a:ln w="28575">
            <a:noFill/>
          </a:ln>
        </p:spPr>
        <p:txBody>
          <a:bodyPr/>
          <a:lstStyle/>
          <a:p>
            <a:pPr>
              <a:buFont typeface="Wingdings" panose="05000000000000000000" pitchFamily="2" charset="2"/>
              <a:buChar char="v"/>
            </a:pPr>
            <a:r>
              <a:rPr lang="en-US" dirty="0"/>
              <a:t>Coconut oil</a:t>
            </a:r>
          </a:p>
          <a:p>
            <a:pPr>
              <a:buFont typeface="Wingdings" panose="05000000000000000000" pitchFamily="2" charset="2"/>
              <a:buChar char="v"/>
            </a:pPr>
            <a:r>
              <a:rPr lang="en-US" dirty="0"/>
              <a:t>Jojoba oil</a:t>
            </a:r>
          </a:p>
          <a:p>
            <a:pPr>
              <a:buFont typeface="Wingdings" panose="05000000000000000000" pitchFamily="2" charset="2"/>
              <a:buChar char="v"/>
            </a:pPr>
            <a:r>
              <a:rPr lang="en-US" dirty="0"/>
              <a:t>Apricot kernel oil</a:t>
            </a:r>
          </a:p>
          <a:p>
            <a:pPr>
              <a:buFont typeface="Wingdings" panose="05000000000000000000" pitchFamily="2" charset="2"/>
              <a:buChar char="v"/>
            </a:pPr>
            <a:r>
              <a:rPr lang="en-US" dirty="0"/>
              <a:t>Sweet Almond oil</a:t>
            </a:r>
          </a:p>
          <a:p>
            <a:pPr>
              <a:buFont typeface="Wingdings" panose="05000000000000000000" pitchFamily="2" charset="2"/>
              <a:buChar char="v"/>
            </a:pPr>
            <a:r>
              <a:rPr lang="en-US" dirty="0"/>
              <a:t>Olive oil</a:t>
            </a:r>
          </a:p>
          <a:p>
            <a:pPr>
              <a:buFont typeface="Wingdings" panose="05000000000000000000" pitchFamily="2" charset="2"/>
              <a:buChar char="v"/>
            </a:pPr>
            <a:r>
              <a:rPr lang="en-US" dirty="0"/>
              <a:t>Argan oil</a:t>
            </a:r>
          </a:p>
          <a:p>
            <a:pPr>
              <a:buFont typeface="Wingdings" panose="05000000000000000000" pitchFamily="2" charset="2"/>
              <a:buChar char="v"/>
            </a:pPr>
            <a:r>
              <a:rPr lang="en-US" dirty="0"/>
              <a:t>Rosehip oil</a:t>
            </a:r>
          </a:p>
          <a:p>
            <a:pPr>
              <a:buFont typeface="Wingdings" panose="05000000000000000000" pitchFamily="2" charset="2"/>
              <a:buChar char="v"/>
            </a:pPr>
            <a:r>
              <a:rPr lang="en-US" dirty="0"/>
              <a:t>Black seed oil</a:t>
            </a:r>
          </a:p>
          <a:p>
            <a:pPr>
              <a:buFont typeface="Wingdings" panose="05000000000000000000" pitchFamily="2" charset="2"/>
              <a:buChar char="v"/>
            </a:pPr>
            <a:r>
              <a:rPr lang="en-US" dirty="0"/>
              <a:t>Grape seed oil</a:t>
            </a:r>
          </a:p>
          <a:p>
            <a:pPr>
              <a:buFont typeface="Wingdings" panose="05000000000000000000" pitchFamily="2" charset="2"/>
              <a:buChar char="v"/>
            </a:pPr>
            <a:r>
              <a:rPr lang="en-US" dirty="0"/>
              <a:t>Avocado oil</a:t>
            </a:r>
          </a:p>
          <a:p>
            <a:pPr>
              <a:buFont typeface="Wingdings" panose="05000000000000000000" pitchFamily="2" charset="2"/>
              <a:buChar char="v"/>
            </a:pPr>
            <a:r>
              <a:rPr lang="en-US" dirty="0"/>
              <a:t>Sunflower oil</a:t>
            </a:r>
          </a:p>
          <a:p>
            <a:pPr>
              <a:buFont typeface="Wingdings" panose="05000000000000000000" pitchFamily="2" charset="2"/>
              <a:buChar char="v"/>
            </a:pPr>
            <a:endParaRPr lang="en-US" dirty="0"/>
          </a:p>
        </p:txBody>
      </p:sp>
      <p:sp>
        <p:nvSpPr>
          <p:cNvPr id="5" name="TextBox 4">
            <a:extLst>
              <a:ext uri="{FF2B5EF4-FFF2-40B4-BE49-F238E27FC236}">
                <a16:creationId xmlns:a16="http://schemas.microsoft.com/office/drawing/2014/main" id="{600B50A1-7870-2A42-0C7C-8C6E405BAB8C}"/>
              </a:ext>
            </a:extLst>
          </p:cNvPr>
          <p:cNvSpPr txBox="1"/>
          <p:nvPr/>
        </p:nvSpPr>
        <p:spPr>
          <a:xfrm>
            <a:off x="1167898" y="3804104"/>
            <a:ext cx="7813140" cy="307777"/>
          </a:xfrm>
          <a:prstGeom prst="rect">
            <a:avLst/>
          </a:prstGeom>
          <a:noFill/>
        </p:spPr>
        <p:txBody>
          <a:bodyPr wrap="square" rtlCol="0">
            <a:spAutoFit/>
          </a:bodyPr>
          <a:lstStyle/>
          <a:p>
            <a:r>
              <a:rPr lang="en-US" dirty="0"/>
              <a:t>**When possible, choose carrier oils that are cold pressed and from a trusted manufacturer.</a:t>
            </a:r>
          </a:p>
        </p:txBody>
      </p:sp>
    </p:spTree>
    <p:extLst>
      <p:ext uri="{BB962C8B-B14F-4D97-AF65-F5344CB8AC3E}">
        <p14:creationId xmlns:p14="http://schemas.microsoft.com/office/powerpoint/2010/main" val="4241189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p66"/>
          <p:cNvPicPr preferRelativeResize="0"/>
          <p:nvPr/>
        </p:nvPicPr>
        <p:blipFill rotWithShape="1">
          <a:blip r:embed="rId3">
            <a:alphaModFix/>
          </a:blip>
          <a:srcRect l="2739" t="35850" r="64452" b="35154"/>
          <a:stretch/>
        </p:blipFill>
        <p:spPr>
          <a:xfrm>
            <a:off x="3905990" y="1449240"/>
            <a:ext cx="1450300" cy="1234801"/>
          </a:xfrm>
          <a:prstGeom prst="rect">
            <a:avLst/>
          </a:prstGeom>
          <a:noFill/>
          <a:ln>
            <a:noFill/>
          </a:ln>
        </p:spPr>
      </p:pic>
      <p:sp>
        <p:nvSpPr>
          <p:cNvPr id="712" name="Google Shape;712;p66"/>
          <p:cNvSpPr txBox="1">
            <a:spLocks noGrp="1"/>
          </p:cNvSpPr>
          <p:nvPr>
            <p:ph type="title"/>
          </p:nvPr>
        </p:nvSpPr>
        <p:spPr>
          <a:xfrm>
            <a:off x="1412341" y="2753768"/>
            <a:ext cx="6319318"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Safety &amp; Precautions when using Essential Oils</a:t>
            </a:r>
            <a:endParaRPr sz="3200" dirty="0"/>
          </a:p>
        </p:txBody>
      </p:sp>
      <p:sp>
        <p:nvSpPr>
          <p:cNvPr id="713" name="Google Shape;713;p66"/>
          <p:cNvSpPr txBox="1">
            <a:spLocks noGrp="1"/>
          </p:cNvSpPr>
          <p:nvPr>
            <p:ph type="title" idx="2"/>
          </p:nvPr>
        </p:nvSpPr>
        <p:spPr>
          <a:xfrm>
            <a:off x="4008300" y="1662799"/>
            <a:ext cx="11274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pic>
        <p:nvPicPr>
          <p:cNvPr id="715" name="Google Shape;715;p66"/>
          <p:cNvPicPr preferRelativeResize="0"/>
          <p:nvPr/>
        </p:nvPicPr>
        <p:blipFill rotWithShape="1">
          <a:blip r:embed="rId4">
            <a:alphaModFix/>
          </a:blip>
          <a:srcRect l="25760" t="59955" r="48132"/>
          <a:stretch/>
        </p:blipFill>
        <p:spPr>
          <a:xfrm flipH="1">
            <a:off x="7521325" y="624200"/>
            <a:ext cx="1590900" cy="1983049"/>
          </a:xfrm>
          <a:prstGeom prst="rect">
            <a:avLst/>
          </a:prstGeom>
          <a:noFill/>
          <a:ln>
            <a:noFill/>
          </a:ln>
        </p:spPr>
      </p:pic>
      <p:pic>
        <p:nvPicPr>
          <p:cNvPr id="716" name="Google Shape;716;p66"/>
          <p:cNvPicPr preferRelativeResize="0"/>
          <p:nvPr/>
        </p:nvPicPr>
        <p:blipFill rotWithShape="1">
          <a:blip r:embed="rId5">
            <a:alphaModFix/>
          </a:blip>
          <a:srcRect l="52796" r="30707" b="61582"/>
          <a:stretch/>
        </p:blipFill>
        <p:spPr>
          <a:xfrm rot="1060950" flipH="1">
            <a:off x="149868" y="562477"/>
            <a:ext cx="1142965" cy="2349546"/>
          </a:xfrm>
          <a:prstGeom prst="rect">
            <a:avLst/>
          </a:prstGeom>
          <a:noFill/>
          <a:ln>
            <a:noFill/>
          </a:ln>
        </p:spPr>
      </p:pic>
      <p:pic>
        <p:nvPicPr>
          <p:cNvPr id="717" name="Google Shape;717;p66"/>
          <p:cNvPicPr preferRelativeResize="0"/>
          <p:nvPr/>
        </p:nvPicPr>
        <p:blipFill rotWithShape="1">
          <a:blip r:embed="rId4">
            <a:alphaModFix/>
          </a:blip>
          <a:srcRect l="83034" t="4402" b="68283"/>
          <a:stretch/>
        </p:blipFill>
        <p:spPr>
          <a:xfrm flipH="1">
            <a:off x="7143299" y="3518776"/>
            <a:ext cx="1333349" cy="1744373"/>
          </a:xfrm>
          <a:prstGeom prst="rect">
            <a:avLst/>
          </a:prstGeom>
          <a:noFill/>
          <a:ln>
            <a:noFill/>
          </a:ln>
        </p:spPr>
      </p:pic>
    </p:spTree>
    <p:extLst>
      <p:ext uri="{BB962C8B-B14F-4D97-AF65-F5344CB8AC3E}">
        <p14:creationId xmlns:p14="http://schemas.microsoft.com/office/powerpoint/2010/main" val="2858249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65"/>
          <p:cNvSpPr txBox="1">
            <a:spLocks noGrp="1"/>
          </p:cNvSpPr>
          <p:nvPr>
            <p:ph type="title"/>
          </p:nvPr>
        </p:nvSpPr>
        <p:spPr>
          <a:xfrm>
            <a:off x="848468" y="143227"/>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Safety and Precautions</a:t>
            </a:r>
            <a:endParaRPr dirty="0"/>
          </a:p>
        </p:txBody>
      </p:sp>
      <p:sp>
        <p:nvSpPr>
          <p:cNvPr id="689" name="Google Shape;689;p65"/>
          <p:cNvSpPr txBox="1">
            <a:spLocks noGrp="1"/>
          </p:cNvSpPr>
          <p:nvPr>
            <p:ph type="subTitle" idx="2"/>
          </p:nvPr>
        </p:nvSpPr>
        <p:spPr>
          <a:xfrm>
            <a:off x="561406" y="2863667"/>
            <a:ext cx="2738199" cy="179093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Essential oils can:</a:t>
            </a:r>
          </a:p>
          <a:p>
            <a:pPr marL="0" lvl="0" indent="0" algn="l" rtl="0">
              <a:spcBef>
                <a:spcPts val="0"/>
              </a:spcBef>
              <a:spcAft>
                <a:spcPts val="0"/>
              </a:spcAft>
              <a:buNone/>
            </a:pPr>
            <a:endParaRPr lang="en" sz="1200" dirty="0"/>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r>
              <a:rPr lang="en" sz="1200" dirty="0"/>
              <a:t>Irritate eyes, skin, or mucus membranes in the nose</a:t>
            </a:r>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endParaRPr lang="en" sz="1200" dirty="0"/>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r>
              <a:rPr lang="en" sz="1200" dirty="0"/>
              <a:t>Lead to Migraine like headaches</a:t>
            </a:r>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endParaRPr lang="en" sz="1200" dirty="0"/>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r>
              <a:rPr lang="en" sz="1200" dirty="0"/>
              <a:t>Cause nausea or vomiting</a:t>
            </a:r>
            <a:endParaRPr sz="1200" dirty="0"/>
          </a:p>
          <a:p>
            <a:pPr marL="0" lvl="0" indent="0" algn="ctr" rtl="0">
              <a:spcBef>
                <a:spcPts val="0"/>
              </a:spcBef>
              <a:spcAft>
                <a:spcPts val="0"/>
              </a:spcAft>
              <a:buNone/>
            </a:pPr>
            <a:endParaRPr dirty="0"/>
          </a:p>
        </p:txBody>
      </p:sp>
      <p:sp>
        <p:nvSpPr>
          <p:cNvPr id="690" name="Google Shape;690;p65"/>
          <p:cNvSpPr txBox="1">
            <a:spLocks noGrp="1"/>
          </p:cNvSpPr>
          <p:nvPr>
            <p:ph type="subTitle" idx="3"/>
          </p:nvPr>
        </p:nvSpPr>
        <p:spPr>
          <a:xfrm>
            <a:off x="6237457" y="2356285"/>
            <a:ext cx="2505600"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Pregnancy</a:t>
            </a:r>
            <a:endParaRPr dirty="0"/>
          </a:p>
        </p:txBody>
      </p:sp>
      <p:sp>
        <p:nvSpPr>
          <p:cNvPr id="691" name="Google Shape;691;p65"/>
          <p:cNvSpPr txBox="1">
            <a:spLocks noGrp="1"/>
          </p:cNvSpPr>
          <p:nvPr>
            <p:ph type="subTitle" idx="4"/>
          </p:nvPr>
        </p:nvSpPr>
        <p:spPr>
          <a:xfrm>
            <a:off x="240509" y="2313909"/>
            <a:ext cx="2505600"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Side effects</a:t>
            </a:r>
            <a:endParaRPr dirty="0"/>
          </a:p>
        </p:txBody>
      </p:sp>
      <p:sp>
        <p:nvSpPr>
          <p:cNvPr id="693" name="Google Shape;693;p65"/>
          <p:cNvSpPr txBox="1">
            <a:spLocks noGrp="1"/>
          </p:cNvSpPr>
          <p:nvPr>
            <p:ph type="subTitle" idx="6"/>
          </p:nvPr>
        </p:nvSpPr>
        <p:spPr>
          <a:xfrm>
            <a:off x="3179498" y="2356285"/>
            <a:ext cx="2505600" cy="39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Medications</a:t>
            </a:r>
            <a:endParaRPr dirty="0"/>
          </a:p>
        </p:txBody>
      </p:sp>
      <p:pic>
        <p:nvPicPr>
          <p:cNvPr id="694" name="Google Shape;694;p65"/>
          <p:cNvPicPr preferRelativeResize="0"/>
          <p:nvPr/>
        </p:nvPicPr>
        <p:blipFill rotWithShape="1">
          <a:blip r:embed="rId3">
            <a:alphaModFix/>
          </a:blip>
          <a:srcRect l="2739" t="35850" r="64452" b="35154"/>
          <a:stretch/>
        </p:blipFill>
        <p:spPr>
          <a:xfrm>
            <a:off x="967174" y="1288258"/>
            <a:ext cx="1122149" cy="955399"/>
          </a:xfrm>
          <a:prstGeom prst="rect">
            <a:avLst/>
          </a:prstGeom>
          <a:noFill/>
          <a:ln>
            <a:noFill/>
          </a:ln>
        </p:spPr>
      </p:pic>
      <p:pic>
        <p:nvPicPr>
          <p:cNvPr id="695" name="Google Shape;695;p65"/>
          <p:cNvPicPr preferRelativeResize="0"/>
          <p:nvPr/>
        </p:nvPicPr>
        <p:blipFill rotWithShape="1">
          <a:blip r:embed="rId3">
            <a:alphaModFix/>
          </a:blip>
          <a:srcRect l="2739" t="35850" r="64452" b="35154"/>
          <a:stretch/>
        </p:blipFill>
        <p:spPr>
          <a:xfrm>
            <a:off x="3818623" y="1288258"/>
            <a:ext cx="1122149" cy="955399"/>
          </a:xfrm>
          <a:prstGeom prst="rect">
            <a:avLst/>
          </a:prstGeom>
          <a:noFill/>
          <a:ln>
            <a:noFill/>
          </a:ln>
        </p:spPr>
      </p:pic>
      <p:pic>
        <p:nvPicPr>
          <p:cNvPr id="696" name="Google Shape;696;p65"/>
          <p:cNvPicPr preferRelativeResize="0"/>
          <p:nvPr/>
        </p:nvPicPr>
        <p:blipFill rotWithShape="1">
          <a:blip r:embed="rId3">
            <a:alphaModFix/>
          </a:blip>
          <a:srcRect l="2739" t="35850" r="64452" b="35154"/>
          <a:stretch/>
        </p:blipFill>
        <p:spPr>
          <a:xfrm>
            <a:off x="6775274" y="1267491"/>
            <a:ext cx="1117395" cy="1033899"/>
          </a:xfrm>
          <a:prstGeom prst="rect">
            <a:avLst/>
          </a:prstGeom>
          <a:noFill/>
          <a:ln>
            <a:noFill/>
          </a:ln>
        </p:spPr>
      </p:pic>
      <p:sp>
        <p:nvSpPr>
          <p:cNvPr id="697" name="Google Shape;697;p65"/>
          <p:cNvSpPr/>
          <p:nvPr/>
        </p:nvSpPr>
        <p:spPr>
          <a:xfrm>
            <a:off x="4215464" y="1422808"/>
            <a:ext cx="433667" cy="666206"/>
          </a:xfrm>
          <a:custGeom>
            <a:avLst/>
            <a:gdLst/>
            <a:ahLst/>
            <a:cxnLst/>
            <a:rect l="l" t="t" r="r" b="b"/>
            <a:pathLst>
              <a:path w="9218" h="13945" extrusionOk="0">
                <a:moveTo>
                  <a:pt x="2508" y="409"/>
                </a:moveTo>
                <a:cubicBezTo>
                  <a:pt x="2805" y="409"/>
                  <a:pt x="3047" y="651"/>
                  <a:pt x="3047" y="948"/>
                </a:cubicBezTo>
                <a:lnTo>
                  <a:pt x="3047" y="3280"/>
                </a:lnTo>
                <a:lnTo>
                  <a:pt x="1969" y="3280"/>
                </a:lnTo>
                <a:lnTo>
                  <a:pt x="1969" y="948"/>
                </a:lnTo>
                <a:cubicBezTo>
                  <a:pt x="1969" y="651"/>
                  <a:pt x="2211" y="409"/>
                  <a:pt x="2508" y="409"/>
                </a:cubicBezTo>
                <a:close/>
                <a:moveTo>
                  <a:pt x="4177" y="3690"/>
                </a:moveTo>
                <a:lnTo>
                  <a:pt x="4177" y="4698"/>
                </a:lnTo>
                <a:lnTo>
                  <a:pt x="838" y="4698"/>
                </a:lnTo>
                <a:lnTo>
                  <a:pt x="838" y="3690"/>
                </a:lnTo>
                <a:close/>
                <a:moveTo>
                  <a:pt x="3652" y="5107"/>
                </a:moveTo>
                <a:lnTo>
                  <a:pt x="3652" y="5717"/>
                </a:lnTo>
                <a:lnTo>
                  <a:pt x="1364" y="5717"/>
                </a:lnTo>
                <a:lnTo>
                  <a:pt x="1364" y="5107"/>
                </a:lnTo>
                <a:close/>
                <a:moveTo>
                  <a:pt x="6384" y="8208"/>
                </a:moveTo>
                <a:cubicBezTo>
                  <a:pt x="6440" y="8208"/>
                  <a:pt x="6498" y="8222"/>
                  <a:pt x="6553" y="8253"/>
                </a:cubicBezTo>
                <a:cubicBezTo>
                  <a:pt x="6812" y="8399"/>
                  <a:pt x="6993" y="8834"/>
                  <a:pt x="6975" y="9111"/>
                </a:cubicBezTo>
                <a:cubicBezTo>
                  <a:pt x="6953" y="9436"/>
                  <a:pt x="6817" y="9716"/>
                  <a:pt x="6696" y="9904"/>
                </a:cubicBezTo>
                <a:cubicBezTo>
                  <a:pt x="6595" y="9871"/>
                  <a:pt x="6490" y="9853"/>
                  <a:pt x="6378" y="9853"/>
                </a:cubicBezTo>
                <a:cubicBezTo>
                  <a:pt x="6268" y="9853"/>
                  <a:pt x="6162" y="9871"/>
                  <a:pt x="6063" y="9903"/>
                </a:cubicBezTo>
                <a:cubicBezTo>
                  <a:pt x="5940" y="9714"/>
                  <a:pt x="5803" y="9435"/>
                  <a:pt x="5783" y="9109"/>
                </a:cubicBezTo>
                <a:cubicBezTo>
                  <a:pt x="5766" y="8831"/>
                  <a:pt x="5865" y="8558"/>
                  <a:pt x="6058" y="8358"/>
                </a:cubicBezTo>
                <a:cubicBezTo>
                  <a:pt x="6140" y="8273"/>
                  <a:pt x="6260" y="8208"/>
                  <a:pt x="6384" y="8208"/>
                </a:cubicBezTo>
                <a:close/>
                <a:moveTo>
                  <a:pt x="4578" y="9324"/>
                </a:moveTo>
                <a:cubicBezTo>
                  <a:pt x="4790" y="9324"/>
                  <a:pt x="5013" y="9383"/>
                  <a:pt x="5151" y="9475"/>
                </a:cubicBezTo>
                <a:cubicBezTo>
                  <a:pt x="5423" y="9656"/>
                  <a:pt x="5596" y="9914"/>
                  <a:pt x="5700" y="10113"/>
                </a:cubicBezTo>
                <a:cubicBezTo>
                  <a:pt x="5541" y="10256"/>
                  <a:pt x="5426" y="10447"/>
                  <a:pt x="5381" y="10663"/>
                </a:cubicBezTo>
                <a:cubicBezTo>
                  <a:pt x="5349" y="10665"/>
                  <a:pt x="5316" y="10666"/>
                  <a:pt x="5282" y="10666"/>
                </a:cubicBezTo>
                <a:cubicBezTo>
                  <a:pt x="5071" y="10666"/>
                  <a:pt x="4807" y="10632"/>
                  <a:pt x="4554" y="10506"/>
                </a:cubicBezTo>
                <a:cubicBezTo>
                  <a:pt x="4304" y="10384"/>
                  <a:pt x="4117" y="10159"/>
                  <a:pt x="4040" y="9893"/>
                </a:cubicBezTo>
                <a:cubicBezTo>
                  <a:pt x="3993" y="9727"/>
                  <a:pt x="4023" y="9515"/>
                  <a:pt x="4197" y="9411"/>
                </a:cubicBezTo>
                <a:cubicBezTo>
                  <a:pt x="4300" y="9351"/>
                  <a:pt x="4436" y="9324"/>
                  <a:pt x="4578" y="9324"/>
                </a:cubicBezTo>
                <a:close/>
                <a:moveTo>
                  <a:pt x="2371" y="8566"/>
                </a:moveTo>
                <a:cubicBezTo>
                  <a:pt x="2407" y="8566"/>
                  <a:pt x="2439" y="8595"/>
                  <a:pt x="2439" y="8633"/>
                </a:cubicBezTo>
                <a:lnTo>
                  <a:pt x="2439" y="11030"/>
                </a:lnTo>
                <a:cubicBezTo>
                  <a:pt x="2439" y="11066"/>
                  <a:pt x="2407" y="11096"/>
                  <a:pt x="2371" y="11096"/>
                </a:cubicBezTo>
                <a:lnTo>
                  <a:pt x="409" y="11096"/>
                </a:lnTo>
                <a:lnTo>
                  <a:pt x="409" y="8566"/>
                </a:lnTo>
                <a:close/>
                <a:moveTo>
                  <a:pt x="6378" y="10263"/>
                </a:moveTo>
                <a:cubicBezTo>
                  <a:pt x="6715" y="10263"/>
                  <a:pt x="6988" y="10536"/>
                  <a:pt x="6988" y="10872"/>
                </a:cubicBezTo>
                <a:cubicBezTo>
                  <a:pt x="6988" y="11209"/>
                  <a:pt x="6715" y="11482"/>
                  <a:pt x="6378" y="11482"/>
                </a:cubicBezTo>
                <a:cubicBezTo>
                  <a:pt x="6042" y="11482"/>
                  <a:pt x="5769" y="11209"/>
                  <a:pt x="5769" y="10872"/>
                </a:cubicBezTo>
                <a:cubicBezTo>
                  <a:pt x="5769" y="10536"/>
                  <a:pt x="6042" y="10263"/>
                  <a:pt x="6378" y="10263"/>
                </a:cubicBezTo>
                <a:close/>
                <a:moveTo>
                  <a:pt x="7473" y="11079"/>
                </a:moveTo>
                <a:cubicBezTo>
                  <a:pt x="7686" y="11079"/>
                  <a:pt x="7950" y="11113"/>
                  <a:pt x="8203" y="11239"/>
                </a:cubicBezTo>
                <a:cubicBezTo>
                  <a:pt x="8453" y="11361"/>
                  <a:pt x="8640" y="11586"/>
                  <a:pt x="8715" y="11851"/>
                </a:cubicBezTo>
                <a:cubicBezTo>
                  <a:pt x="8764" y="12018"/>
                  <a:pt x="8734" y="12230"/>
                  <a:pt x="8559" y="12334"/>
                </a:cubicBezTo>
                <a:cubicBezTo>
                  <a:pt x="8457" y="12394"/>
                  <a:pt x="8320" y="12421"/>
                  <a:pt x="8179" y="12421"/>
                </a:cubicBezTo>
                <a:cubicBezTo>
                  <a:pt x="7967" y="12421"/>
                  <a:pt x="7744" y="12362"/>
                  <a:pt x="7606" y="12269"/>
                </a:cubicBezTo>
                <a:cubicBezTo>
                  <a:pt x="7334" y="12089"/>
                  <a:pt x="7161" y="11831"/>
                  <a:pt x="7057" y="11630"/>
                </a:cubicBezTo>
                <a:cubicBezTo>
                  <a:pt x="7216" y="11488"/>
                  <a:pt x="7331" y="11297"/>
                  <a:pt x="7375" y="11081"/>
                </a:cubicBezTo>
                <a:cubicBezTo>
                  <a:pt x="7406" y="11080"/>
                  <a:pt x="7439" y="11079"/>
                  <a:pt x="7473" y="11079"/>
                </a:cubicBezTo>
                <a:close/>
                <a:moveTo>
                  <a:pt x="5282" y="11079"/>
                </a:moveTo>
                <a:cubicBezTo>
                  <a:pt x="5316" y="11079"/>
                  <a:pt x="5349" y="11080"/>
                  <a:pt x="5381" y="11081"/>
                </a:cubicBezTo>
                <a:cubicBezTo>
                  <a:pt x="5426" y="11297"/>
                  <a:pt x="5541" y="11488"/>
                  <a:pt x="5698" y="11631"/>
                </a:cubicBezTo>
                <a:cubicBezTo>
                  <a:pt x="5596" y="11829"/>
                  <a:pt x="5423" y="12087"/>
                  <a:pt x="5150" y="12269"/>
                </a:cubicBezTo>
                <a:cubicBezTo>
                  <a:pt x="4985" y="12380"/>
                  <a:pt x="4792" y="12437"/>
                  <a:pt x="4598" y="12437"/>
                </a:cubicBezTo>
                <a:cubicBezTo>
                  <a:pt x="4519" y="12437"/>
                  <a:pt x="4439" y="12427"/>
                  <a:pt x="4361" y="12408"/>
                </a:cubicBezTo>
                <a:cubicBezTo>
                  <a:pt x="4194" y="12365"/>
                  <a:pt x="4024" y="12233"/>
                  <a:pt x="4023" y="12031"/>
                </a:cubicBezTo>
                <a:cubicBezTo>
                  <a:pt x="4020" y="11734"/>
                  <a:pt x="4306" y="11360"/>
                  <a:pt x="4554" y="11237"/>
                </a:cubicBezTo>
                <a:cubicBezTo>
                  <a:pt x="4805" y="11113"/>
                  <a:pt x="5071" y="11079"/>
                  <a:pt x="5282" y="11079"/>
                </a:cubicBezTo>
                <a:close/>
                <a:moveTo>
                  <a:pt x="6694" y="11840"/>
                </a:moveTo>
                <a:cubicBezTo>
                  <a:pt x="6817" y="12031"/>
                  <a:pt x="6953" y="12310"/>
                  <a:pt x="6974" y="12635"/>
                </a:cubicBezTo>
                <a:cubicBezTo>
                  <a:pt x="6991" y="12914"/>
                  <a:pt x="6892" y="13187"/>
                  <a:pt x="6699" y="13387"/>
                </a:cubicBezTo>
                <a:cubicBezTo>
                  <a:pt x="6617" y="13472"/>
                  <a:pt x="6497" y="13536"/>
                  <a:pt x="6373" y="13536"/>
                </a:cubicBezTo>
                <a:cubicBezTo>
                  <a:pt x="6317" y="13536"/>
                  <a:pt x="6259" y="13523"/>
                  <a:pt x="6204" y="13492"/>
                </a:cubicBezTo>
                <a:cubicBezTo>
                  <a:pt x="5945" y="13346"/>
                  <a:pt x="5764" y="12910"/>
                  <a:pt x="5781" y="12634"/>
                </a:cubicBezTo>
                <a:cubicBezTo>
                  <a:pt x="5803" y="12309"/>
                  <a:pt x="5940" y="12029"/>
                  <a:pt x="6061" y="11840"/>
                </a:cubicBezTo>
                <a:cubicBezTo>
                  <a:pt x="6162" y="11873"/>
                  <a:pt x="6268" y="11892"/>
                  <a:pt x="6378" y="11892"/>
                </a:cubicBezTo>
                <a:cubicBezTo>
                  <a:pt x="6488" y="11892"/>
                  <a:pt x="6595" y="11873"/>
                  <a:pt x="6694" y="11840"/>
                </a:cubicBezTo>
                <a:close/>
                <a:moveTo>
                  <a:pt x="2508" y="0"/>
                </a:moveTo>
                <a:cubicBezTo>
                  <a:pt x="1985" y="0"/>
                  <a:pt x="1560" y="424"/>
                  <a:pt x="1560" y="948"/>
                </a:cubicBezTo>
                <a:lnTo>
                  <a:pt x="1560" y="3280"/>
                </a:lnTo>
                <a:lnTo>
                  <a:pt x="811" y="3280"/>
                </a:lnTo>
                <a:cubicBezTo>
                  <a:pt x="600" y="3280"/>
                  <a:pt x="429" y="3451"/>
                  <a:pt x="429" y="3661"/>
                </a:cubicBezTo>
                <a:lnTo>
                  <a:pt x="429" y="4725"/>
                </a:lnTo>
                <a:cubicBezTo>
                  <a:pt x="429" y="4936"/>
                  <a:pt x="600" y="5107"/>
                  <a:pt x="811" y="5107"/>
                </a:cubicBezTo>
                <a:lnTo>
                  <a:pt x="956" y="5107"/>
                </a:lnTo>
                <a:lnTo>
                  <a:pt x="956" y="5846"/>
                </a:lnTo>
                <a:lnTo>
                  <a:pt x="684" y="6193"/>
                </a:lnTo>
                <a:cubicBezTo>
                  <a:pt x="615" y="6282"/>
                  <a:pt x="630" y="6410"/>
                  <a:pt x="718" y="6480"/>
                </a:cubicBezTo>
                <a:cubicBezTo>
                  <a:pt x="756" y="6509"/>
                  <a:pt x="800" y="6524"/>
                  <a:pt x="844" y="6524"/>
                </a:cubicBezTo>
                <a:cubicBezTo>
                  <a:pt x="905" y="6524"/>
                  <a:pt x="965" y="6497"/>
                  <a:pt x="1006" y="6446"/>
                </a:cubicBezTo>
                <a:lnTo>
                  <a:pt x="1256" y="6125"/>
                </a:lnTo>
                <a:lnTo>
                  <a:pt x="3760" y="6125"/>
                </a:lnTo>
                <a:lnTo>
                  <a:pt x="4457" y="7013"/>
                </a:lnTo>
                <a:cubicBezTo>
                  <a:pt x="4554" y="7137"/>
                  <a:pt x="4607" y="7291"/>
                  <a:pt x="4607" y="7448"/>
                </a:cubicBezTo>
                <a:lnTo>
                  <a:pt x="4607" y="8913"/>
                </a:lnTo>
                <a:cubicBezTo>
                  <a:pt x="4600" y="8913"/>
                  <a:pt x="4592" y="8913"/>
                  <a:pt x="4585" y="8913"/>
                </a:cubicBezTo>
                <a:cubicBezTo>
                  <a:pt x="4374" y="8913"/>
                  <a:pt x="4163" y="8956"/>
                  <a:pt x="3990" y="9059"/>
                </a:cubicBezTo>
                <a:cubicBezTo>
                  <a:pt x="3676" y="9244"/>
                  <a:pt x="3539" y="9625"/>
                  <a:pt x="3647" y="10005"/>
                </a:cubicBezTo>
                <a:cubicBezTo>
                  <a:pt x="3756" y="10382"/>
                  <a:pt x="4020" y="10696"/>
                  <a:pt x="4370" y="10872"/>
                </a:cubicBezTo>
                <a:cubicBezTo>
                  <a:pt x="4002" y="11056"/>
                  <a:pt x="3610" y="11551"/>
                  <a:pt x="3614" y="12035"/>
                </a:cubicBezTo>
                <a:cubicBezTo>
                  <a:pt x="3617" y="12398"/>
                  <a:pt x="3878" y="12708"/>
                  <a:pt x="4263" y="12804"/>
                </a:cubicBezTo>
                <a:cubicBezTo>
                  <a:pt x="4373" y="12832"/>
                  <a:pt x="4486" y="12844"/>
                  <a:pt x="4598" y="12844"/>
                </a:cubicBezTo>
                <a:lnTo>
                  <a:pt x="4607" y="12844"/>
                </a:lnTo>
                <a:lnTo>
                  <a:pt x="4607" y="13101"/>
                </a:lnTo>
                <a:cubicBezTo>
                  <a:pt x="4607" y="13341"/>
                  <a:pt x="4411" y="13536"/>
                  <a:pt x="4172" y="13536"/>
                </a:cubicBezTo>
                <a:lnTo>
                  <a:pt x="844" y="13536"/>
                </a:lnTo>
                <a:cubicBezTo>
                  <a:pt x="605" y="13536"/>
                  <a:pt x="409" y="13341"/>
                  <a:pt x="409" y="13101"/>
                </a:cubicBezTo>
                <a:lnTo>
                  <a:pt x="409" y="11506"/>
                </a:lnTo>
                <a:lnTo>
                  <a:pt x="2371" y="11506"/>
                </a:lnTo>
                <a:cubicBezTo>
                  <a:pt x="2634" y="11506"/>
                  <a:pt x="2847" y="11292"/>
                  <a:pt x="2847" y="11030"/>
                </a:cubicBezTo>
                <a:lnTo>
                  <a:pt x="2847" y="8633"/>
                </a:lnTo>
                <a:cubicBezTo>
                  <a:pt x="2847" y="8371"/>
                  <a:pt x="2634" y="8157"/>
                  <a:pt x="2371" y="8157"/>
                </a:cubicBezTo>
                <a:lnTo>
                  <a:pt x="409" y="8157"/>
                </a:lnTo>
                <a:lnTo>
                  <a:pt x="409" y="7448"/>
                </a:lnTo>
                <a:cubicBezTo>
                  <a:pt x="409" y="7351"/>
                  <a:pt x="429" y="7255"/>
                  <a:pt x="468" y="7166"/>
                </a:cubicBezTo>
                <a:cubicBezTo>
                  <a:pt x="514" y="7062"/>
                  <a:pt x="467" y="6941"/>
                  <a:pt x="363" y="6897"/>
                </a:cubicBezTo>
                <a:cubicBezTo>
                  <a:pt x="336" y="6885"/>
                  <a:pt x="308" y="6879"/>
                  <a:pt x="281" y="6879"/>
                </a:cubicBezTo>
                <a:cubicBezTo>
                  <a:pt x="203" y="6879"/>
                  <a:pt x="128" y="6925"/>
                  <a:pt x="94" y="7002"/>
                </a:cubicBezTo>
                <a:cubicBezTo>
                  <a:pt x="32" y="7144"/>
                  <a:pt x="0" y="7294"/>
                  <a:pt x="0" y="7448"/>
                </a:cubicBezTo>
                <a:lnTo>
                  <a:pt x="0" y="13101"/>
                </a:lnTo>
                <a:cubicBezTo>
                  <a:pt x="0" y="13566"/>
                  <a:pt x="379" y="13944"/>
                  <a:pt x="844" y="13944"/>
                </a:cubicBezTo>
                <a:lnTo>
                  <a:pt x="4172" y="13944"/>
                </a:lnTo>
                <a:cubicBezTo>
                  <a:pt x="4637" y="13944"/>
                  <a:pt x="5016" y="13566"/>
                  <a:pt x="5016" y="13101"/>
                </a:cubicBezTo>
                <a:lnTo>
                  <a:pt x="5016" y="12782"/>
                </a:lnTo>
                <a:cubicBezTo>
                  <a:pt x="5142" y="12742"/>
                  <a:pt x="5263" y="12686"/>
                  <a:pt x="5374" y="12610"/>
                </a:cubicBezTo>
                <a:lnTo>
                  <a:pt x="5374" y="12610"/>
                </a:lnTo>
                <a:cubicBezTo>
                  <a:pt x="5349" y="13022"/>
                  <a:pt x="5582" y="13610"/>
                  <a:pt x="6003" y="13847"/>
                </a:cubicBezTo>
                <a:cubicBezTo>
                  <a:pt x="6119" y="13913"/>
                  <a:pt x="6246" y="13944"/>
                  <a:pt x="6375" y="13944"/>
                </a:cubicBezTo>
                <a:cubicBezTo>
                  <a:pt x="6595" y="13944"/>
                  <a:pt x="6818" y="13850"/>
                  <a:pt x="6993" y="13669"/>
                </a:cubicBezTo>
                <a:cubicBezTo>
                  <a:pt x="7265" y="13388"/>
                  <a:pt x="7406" y="13003"/>
                  <a:pt x="7382" y="12610"/>
                </a:cubicBezTo>
                <a:lnTo>
                  <a:pt x="7382" y="12610"/>
                </a:lnTo>
                <a:cubicBezTo>
                  <a:pt x="7584" y="12744"/>
                  <a:pt x="7881" y="12830"/>
                  <a:pt x="8176" y="12830"/>
                </a:cubicBezTo>
                <a:cubicBezTo>
                  <a:pt x="8385" y="12830"/>
                  <a:pt x="8594" y="12786"/>
                  <a:pt x="8767" y="12684"/>
                </a:cubicBezTo>
                <a:cubicBezTo>
                  <a:pt x="9081" y="12500"/>
                  <a:pt x="9218" y="12120"/>
                  <a:pt x="9109" y="11740"/>
                </a:cubicBezTo>
                <a:cubicBezTo>
                  <a:pt x="9001" y="11363"/>
                  <a:pt x="8739" y="11048"/>
                  <a:pt x="8387" y="10872"/>
                </a:cubicBezTo>
                <a:cubicBezTo>
                  <a:pt x="8754" y="10689"/>
                  <a:pt x="9147" y="10194"/>
                  <a:pt x="9142" y="9710"/>
                </a:cubicBezTo>
                <a:cubicBezTo>
                  <a:pt x="9139" y="9372"/>
                  <a:pt x="8911" y="9078"/>
                  <a:pt x="8564" y="8962"/>
                </a:cubicBezTo>
                <a:cubicBezTo>
                  <a:pt x="8543" y="8954"/>
                  <a:pt x="8521" y="8951"/>
                  <a:pt x="8499" y="8951"/>
                </a:cubicBezTo>
                <a:cubicBezTo>
                  <a:pt x="8414" y="8951"/>
                  <a:pt x="8334" y="9005"/>
                  <a:pt x="8306" y="9090"/>
                </a:cubicBezTo>
                <a:cubicBezTo>
                  <a:pt x="8270" y="9197"/>
                  <a:pt x="8328" y="9314"/>
                  <a:pt x="8435" y="9350"/>
                </a:cubicBezTo>
                <a:cubicBezTo>
                  <a:pt x="8572" y="9395"/>
                  <a:pt x="8732" y="9518"/>
                  <a:pt x="8734" y="9714"/>
                </a:cubicBezTo>
                <a:cubicBezTo>
                  <a:pt x="8737" y="10011"/>
                  <a:pt x="8451" y="10385"/>
                  <a:pt x="8201" y="10508"/>
                </a:cubicBezTo>
                <a:cubicBezTo>
                  <a:pt x="7947" y="10634"/>
                  <a:pt x="7680" y="10665"/>
                  <a:pt x="7467" y="10665"/>
                </a:cubicBezTo>
                <a:cubicBezTo>
                  <a:pt x="7435" y="10665"/>
                  <a:pt x="7404" y="10665"/>
                  <a:pt x="7375" y="10663"/>
                </a:cubicBezTo>
                <a:cubicBezTo>
                  <a:pt x="7331" y="10447"/>
                  <a:pt x="7216" y="10256"/>
                  <a:pt x="7057" y="10113"/>
                </a:cubicBezTo>
                <a:cubicBezTo>
                  <a:pt x="7159" y="9914"/>
                  <a:pt x="7334" y="9658"/>
                  <a:pt x="7607" y="9475"/>
                </a:cubicBezTo>
                <a:cubicBezTo>
                  <a:pt x="7628" y="9461"/>
                  <a:pt x="7651" y="9447"/>
                  <a:pt x="7673" y="9435"/>
                </a:cubicBezTo>
                <a:cubicBezTo>
                  <a:pt x="7772" y="9380"/>
                  <a:pt x="7807" y="9255"/>
                  <a:pt x="7752" y="9156"/>
                </a:cubicBezTo>
                <a:cubicBezTo>
                  <a:pt x="7714" y="9089"/>
                  <a:pt x="7645" y="9052"/>
                  <a:pt x="7574" y="9052"/>
                </a:cubicBezTo>
                <a:cubicBezTo>
                  <a:pt x="7540" y="9052"/>
                  <a:pt x="7505" y="9060"/>
                  <a:pt x="7474" y="9078"/>
                </a:cubicBezTo>
                <a:cubicBezTo>
                  <a:pt x="7444" y="9095"/>
                  <a:pt x="7412" y="9114"/>
                  <a:pt x="7382" y="9133"/>
                </a:cubicBezTo>
                <a:cubicBezTo>
                  <a:pt x="7408" y="8723"/>
                  <a:pt x="7175" y="8134"/>
                  <a:pt x="6754" y="7896"/>
                </a:cubicBezTo>
                <a:cubicBezTo>
                  <a:pt x="6638" y="7831"/>
                  <a:pt x="6510" y="7799"/>
                  <a:pt x="6382" y="7799"/>
                </a:cubicBezTo>
                <a:cubicBezTo>
                  <a:pt x="6161" y="7799"/>
                  <a:pt x="5938" y="7894"/>
                  <a:pt x="5764" y="8074"/>
                </a:cubicBezTo>
                <a:cubicBezTo>
                  <a:pt x="5492" y="8355"/>
                  <a:pt x="5351" y="8742"/>
                  <a:pt x="5374" y="9133"/>
                </a:cubicBezTo>
                <a:cubicBezTo>
                  <a:pt x="5275" y="9067"/>
                  <a:pt x="5151" y="9012"/>
                  <a:pt x="5016" y="8974"/>
                </a:cubicBezTo>
                <a:lnTo>
                  <a:pt x="5016" y="7448"/>
                </a:lnTo>
                <a:cubicBezTo>
                  <a:pt x="5016" y="7200"/>
                  <a:pt x="4931" y="6957"/>
                  <a:pt x="4777" y="6760"/>
                </a:cubicBezTo>
                <a:lnTo>
                  <a:pt x="4061" y="5846"/>
                </a:lnTo>
                <a:lnTo>
                  <a:pt x="4061" y="5107"/>
                </a:lnTo>
                <a:lnTo>
                  <a:pt x="4205" y="5107"/>
                </a:lnTo>
                <a:cubicBezTo>
                  <a:pt x="4416" y="5107"/>
                  <a:pt x="4587" y="4936"/>
                  <a:pt x="4587" y="4725"/>
                </a:cubicBezTo>
                <a:lnTo>
                  <a:pt x="4587" y="3661"/>
                </a:lnTo>
                <a:cubicBezTo>
                  <a:pt x="4587" y="3451"/>
                  <a:pt x="4416" y="3280"/>
                  <a:pt x="4205" y="3280"/>
                </a:cubicBezTo>
                <a:lnTo>
                  <a:pt x="3457" y="3280"/>
                </a:lnTo>
                <a:lnTo>
                  <a:pt x="3457" y="948"/>
                </a:lnTo>
                <a:cubicBezTo>
                  <a:pt x="3456" y="424"/>
                  <a:pt x="3031" y="0"/>
                  <a:pt x="2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8" name="Google Shape;698;p65"/>
          <p:cNvGrpSpPr/>
          <p:nvPr/>
        </p:nvGrpSpPr>
        <p:grpSpPr>
          <a:xfrm>
            <a:off x="7079553" y="1571183"/>
            <a:ext cx="518240" cy="572602"/>
            <a:chOff x="2390279" y="2695475"/>
            <a:chExt cx="340321" cy="376019"/>
          </a:xfrm>
        </p:grpSpPr>
        <p:sp>
          <p:nvSpPr>
            <p:cNvPr id="699" name="Google Shape;699;p65"/>
            <p:cNvSpPr/>
            <p:nvPr/>
          </p:nvSpPr>
          <p:spPr>
            <a:xfrm>
              <a:off x="2511449" y="2835275"/>
              <a:ext cx="22729" cy="11082"/>
            </a:xfrm>
            <a:custGeom>
              <a:avLst/>
              <a:gdLst/>
              <a:ahLst/>
              <a:cxnLst/>
              <a:rect l="l" t="t" r="r" b="b"/>
              <a:pathLst>
                <a:path w="843" h="411" extrusionOk="0">
                  <a:moveTo>
                    <a:pt x="205" y="1"/>
                  </a:moveTo>
                  <a:cubicBezTo>
                    <a:pt x="92" y="1"/>
                    <a:pt x="1" y="92"/>
                    <a:pt x="1" y="206"/>
                  </a:cubicBezTo>
                  <a:cubicBezTo>
                    <a:pt x="1" y="320"/>
                    <a:pt x="92" y="411"/>
                    <a:pt x="205" y="411"/>
                  </a:cubicBezTo>
                  <a:lnTo>
                    <a:pt x="637" y="411"/>
                  </a:lnTo>
                  <a:cubicBezTo>
                    <a:pt x="750" y="411"/>
                    <a:pt x="843" y="318"/>
                    <a:pt x="843" y="206"/>
                  </a:cubicBezTo>
                  <a:cubicBezTo>
                    <a:pt x="843" y="92"/>
                    <a:pt x="750" y="1"/>
                    <a:pt x="6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65"/>
            <p:cNvSpPr/>
            <p:nvPr/>
          </p:nvSpPr>
          <p:spPr>
            <a:xfrm>
              <a:off x="2535634" y="2749858"/>
              <a:ext cx="30414" cy="49827"/>
            </a:xfrm>
            <a:custGeom>
              <a:avLst/>
              <a:gdLst/>
              <a:ahLst/>
              <a:cxnLst/>
              <a:rect l="l" t="t" r="r" b="b"/>
              <a:pathLst>
                <a:path w="1128" h="1848" extrusionOk="0">
                  <a:moveTo>
                    <a:pt x="923" y="1"/>
                  </a:moveTo>
                  <a:cubicBezTo>
                    <a:pt x="414" y="1"/>
                    <a:pt x="1" y="414"/>
                    <a:pt x="1" y="923"/>
                  </a:cubicBezTo>
                  <a:cubicBezTo>
                    <a:pt x="1" y="1432"/>
                    <a:pt x="414" y="1847"/>
                    <a:pt x="923" y="1847"/>
                  </a:cubicBezTo>
                  <a:cubicBezTo>
                    <a:pt x="1036" y="1847"/>
                    <a:pt x="1128" y="1754"/>
                    <a:pt x="1128" y="1641"/>
                  </a:cubicBezTo>
                  <a:cubicBezTo>
                    <a:pt x="1128" y="1528"/>
                    <a:pt x="1036" y="1437"/>
                    <a:pt x="923" y="1437"/>
                  </a:cubicBezTo>
                  <a:cubicBezTo>
                    <a:pt x="640" y="1437"/>
                    <a:pt x="409" y="1206"/>
                    <a:pt x="409" y="923"/>
                  </a:cubicBezTo>
                  <a:cubicBezTo>
                    <a:pt x="409" y="640"/>
                    <a:pt x="640" y="411"/>
                    <a:pt x="923" y="411"/>
                  </a:cubicBezTo>
                  <a:cubicBezTo>
                    <a:pt x="1036" y="411"/>
                    <a:pt x="1128" y="318"/>
                    <a:pt x="1128" y="205"/>
                  </a:cubicBezTo>
                  <a:cubicBezTo>
                    <a:pt x="1128" y="92"/>
                    <a:pt x="1036" y="1"/>
                    <a:pt x="9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65"/>
            <p:cNvSpPr/>
            <p:nvPr/>
          </p:nvSpPr>
          <p:spPr>
            <a:xfrm>
              <a:off x="2517246" y="2731524"/>
              <a:ext cx="65249" cy="86496"/>
            </a:xfrm>
            <a:custGeom>
              <a:avLst/>
              <a:gdLst/>
              <a:ahLst/>
              <a:cxnLst/>
              <a:rect l="l" t="t" r="r" b="b"/>
              <a:pathLst>
                <a:path w="2420" h="3208" extrusionOk="0">
                  <a:moveTo>
                    <a:pt x="1605" y="0"/>
                  </a:moveTo>
                  <a:cubicBezTo>
                    <a:pt x="721" y="0"/>
                    <a:pt x="1" y="720"/>
                    <a:pt x="1" y="1603"/>
                  </a:cubicBezTo>
                  <a:cubicBezTo>
                    <a:pt x="1" y="2488"/>
                    <a:pt x="721" y="3207"/>
                    <a:pt x="1605" y="3207"/>
                  </a:cubicBezTo>
                  <a:cubicBezTo>
                    <a:pt x="1838" y="3207"/>
                    <a:pt x="2061" y="3159"/>
                    <a:pt x="2272" y="3063"/>
                  </a:cubicBezTo>
                  <a:cubicBezTo>
                    <a:pt x="2374" y="3016"/>
                    <a:pt x="2419" y="2895"/>
                    <a:pt x="2372" y="2791"/>
                  </a:cubicBezTo>
                  <a:cubicBezTo>
                    <a:pt x="2338" y="2716"/>
                    <a:pt x="2264" y="2672"/>
                    <a:pt x="2186" y="2672"/>
                  </a:cubicBezTo>
                  <a:cubicBezTo>
                    <a:pt x="2158" y="2672"/>
                    <a:pt x="2129" y="2678"/>
                    <a:pt x="2102" y="2690"/>
                  </a:cubicBezTo>
                  <a:cubicBezTo>
                    <a:pt x="1945" y="2763"/>
                    <a:pt x="1778" y="2799"/>
                    <a:pt x="1605" y="2799"/>
                  </a:cubicBezTo>
                  <a:cubicBezTo>
                    <a:pt x="947" y="2799"/>
                    <a:pt x="411" y="2263"/>
                    <a:pt x="411" y="1603"/>
                  </a:cubicBezTo>
                  <a:cubicBezTo>
                    <a:pt x="411" y="945"/>
                    <a:pt x="947" y="409"/>
                    <a:pt x="1605" y="409"/>
                  </a:cubicBezTo>
                  <a:cubicBezTo>
                    <a:pt x="1767" y="409"/>
                    <a:pt x="1923" y="442"/>
                    <a:pt x="2070" y="503"/>
                  </a:cubicBezTo>
                  <a:cubicBezTo>
                    <a:pt x="2096" y="514"/>
                    <a:pt x="2123" y="519"/>
                    <a:pt x="2150" y="519"/>
                  </a:cubicBezTo>
                  <a:cubicBezTo>
                    <a:pt x="2229" y="519"/>
                    <a:pt x="2305" y="472"/>
                    <a:pt x="2338" y="395"/>
                  </a:cubicBezTo>
                  <a:cubicBezTo>
                    <a:pt x="2382" y="291"/>
                    <a:pt x="2334" y="170"/>
                    <a:pt x="2229" y="126"/>
                  </a:cubicBezTo>
                  <a:cubicBezTo>
                    <a:pt x="2031" y="43"/>
                    <a:pt x="1822" y="0"/>
                    <a:pt x="16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65"/>
            <p:cNvSpPr/>
            <p:nvPr/>
          </p:nvSpPr>
          <p:spPr>
            <a:xfrm>
              <a:off x="2390279" y="2695475"/>
              <a:ext cx="340321" cy="376019"/>
            </a:xfrm>
            <a:custGeom>
              <a:avLst/>
              <a:gdLst/>
              <a:ahLst/>
              <a:cxnLst/>
              <a:rect l="l" t="t" r="r" b="b"/>
              <a:pathLst>
                <a:path w="12622" h="13946" extrusionOk="0">
                  <a:moveTo>
                    <a:pt x="12034" y="2748"/>
                  </a:moveTo>
                  <a:cubicBezTo>
                    <a:pt x="12133" y="2748"/>
                    <a:pt x="12212" y="2827"/>
                    <a:pt x="12212" y="2926"/>
                  </a:cubicBezTo>
                  <a:lnTo>
                    <a:pt x="12212" y="2957"/>
                  </a:lnTo>
                  <a:cubicBezTo>
                    <a:pt x="12212" y="3055"/>
                    <a:pt x="12133" y="3135"/>
                    <a:pt x="12034" y="3135"/>
                  </a:cubicBezTo>
                  <a:lnTo>
                    <a:pt x="9738" y="3135"/>
                  </a:lnTo>
                  <a:cubicBezTo>
                    <a:pt x="9641" y="3135"/>
                    <a:pt x="9561" y="3055"/>
                    <a:pt x="9561" y="2957"/>
                  </a:cubicBezTo>
                  <a:lnTo>
                    <a:pt x="9561" y="2926"/>
                  </a:lnTo>
                  <a:cubicBezTo>
                    <a:pt x="9561" y="2827"/>
                    <a:pt x="9641" y="2748"/>
                    <a:pt x="9738" y="2748"/>
                  </a:cubicBezTo>
                  <a:close/>
                  <a:moveTo>
                    <a:pt x="1027" y="6050"/>
                  </a:moveTo>
                  <a:cubicBezTo>
                    <a:pt x="1027" y="6050"/>
                    <a:pt x="1027" y="6050"/>
                    <a:pt x="1027" y="6050"/>
                  </a:cubicBezTo>
                  <a:cubicBezTo>
                    <a:pt x="1564" y="6359"/>
                    <a:pt x="2548" y="6817"/>
                    <a:pt x="3945" y="7029"/>
                  </a:cubicBezTo>
                  <a:cubicBezTo>
                    <a:pt x="4267" y="7078"/>
                    <a:pt x="4591" y="7102"/>
                    <a:pt x="4916" y="7102"/>
                  </a:cubicBezTo>
                  <a:cubicBezTo>
                    <a:pt x="5240" y="7102"/>
                    <a:pt x="5564" y="7078"/>
                    <a:pt x="5885" y="7029"/>
                  </a:cubicBezTo>
                  <a:cubicBezTo>
                    <a:pt x="7282" y="6817"/>
                    <a:pt x="8266" y="6359"/>
                    <a:pt x="8803" y="6050"/>
                  </a:cubicBezTo>
                  <a:cubicBezTo>
                    <a:pt x="8821" y="6073"/>
                    <a:pt x="8836" y="6097"/>
                    <a:pt x="8852" y="6121"/>
                  </a:cubicBezTo>
                  <a:cubicBezTo>
                    <a:pt x="9022" y="6381"/>
                    <a:pt x="9152" y="6664"/>
                    <a:pt x="9240" y="6963"/>
                  </a:cubicBezTo>
                  <a:cubicBezTo>
                    <a:pt x="9283" y="7104"/>
                    <a:pt x="9317" y="7252"/>
                    <a:pt x="9342" y="7404"/>
                  </a:cubicBezTo>
                  <a:cubicBezTo>
                    <a:pt x="9173" y="7494"/>
                    <a:pt x="8998" y="7572"/>
                    <a:pt x="8844" y="7642"/>
                  </a:cubicBezTo>
                  <a:cubicBezTo>
                    <a:pt x="7849" y="8085"/>
                    <a:pt x="6715" y="8630"/>
                    <a:pt x="5838" y="9485"/>
                  </a:cubicBezTo>
                  <a:cubicBezTo>
                    <a:pt x="5576" y="9739"/>
                    <a:pt x="5026" y="10332"/>
                    <a:pt x="5005" y="10351"/>
                  </a:cubicBezTo>
                  <a:cubicBezTo>
                    <a:pt x="4974" y="10382"/>
                    <a:pt x="4942" y="10412"/>
                    <a:pt x="4916" y="10439"/>
                  </a:cubicBezTo>
                  <a:cubicBezTo>
                    <a:pt x="4887" y="10412"/>
                    <a:pt x="4858" y="10382"/>
                    <a:pt x="4825" y="10351"/>
                  </a:cubicBezTo>
                  <a:cubicBezTo>
                    <a:pt x="4804" y="10332"/>
                    <a:pt x="4256" y="9739"/>
                    <a:pt x="3993" y="9485"/>
                  </a:cubicBezTo>
                  <a:cubicBezTo>
                    <a:pt x="3772" y="9268"/>
                    <a:pt x="3520" y="9059"/>
                    <a:pt x="3247" y="8864"/>
                  </a:cubicBezTo>
                  <a:cubicBezTo>
                    <a:pt x="3210" y="8838"/>
                    <a:pt x="3168" y="8826"/>
                    <a:pt x="3127" y="8826"/>
                  </a:cubicBezTo>
                  <a:cubicBezTo>
                    <a:pt x="3063" y="8826"/>
                    <a:pt x="3001" y="8855"/>
                    <a:pt x="2961" y="8911"/>
                  </a:cubicBezTo>
                  <a:cubicBezTo>
                    <a:pt x="2895" y="9002"/>
                    <a:pt x="2917" y="9131"/>
                    <a:pt x="3008" y="9197"/>
                  </a:cubicBezTo>
                  <a:cubicBezTo>
                    <a:pt x="3266" y="9381"/>
                    <a:pt x="3500" y="9576"/>
                    <a:pt x="3707" y="9777"/>
                  </a:cubicBezTo>
                  <a:cubicBezTo>
                    <a:pt x="3962" y="10025"/>
                    <a:pt x="4507" y="10615"/>
                    <a:pt x="4542" y="10648"/>
                  </a:cubicBezTo>
                  <a:cubicBezTo>
                    <a:pt x="4579" y="10684"/>
                    <a:pt x="4674" y="10773"/>
                    <a:pt x="4710" y="10822"/>
                  </a:cubicBezTo>
                  <a:cubicBezTo>
                    <a:pt x="4710" y="10822"/>
                    <a:pt x="4711" y="13533"/>
                    <a:pt x="4711" y="13536"/>
                  </a:cubicBezTo>
                  <a:lnTo>
                    <a:pt x="1793" y="13536"/>
                  </a:lnTo>
                  <a:cubicBezTo>
                    <a:pt x="1751" y="13435"/>
                    <a:pt x="1735" y="13396"/>
                    <a:pt x="1729" y="13380"/>
                  </a:cubicBezTo>
                  <a:cubicBezTo>
                    <a:pt x="1424" y="12643"/>
                    <a:pt x="906" y="10822"/>
                    <a:pt x="863" y="10679"/>
                  </a:cubicBezTo>
                  <a:cubicBezTo>
                    <a:pt x="613" y="9813"/>
                    <a:pt x="453" y="9119"/>
                    <a:pt x="428" y="8339"/>
                  </a:cubicBezTo>
                  <a:cubicBezTo>
                    <a:pt x="422" y="8168"/>
                    <a:pt x="426" y="8000"/>
                    <a:pt x="437" y="7838"/>
                  </a:cubicBezTo>
                  <a:cubicBezTo>
                    <a:pt x="571" y="7902"/>
                    <a:pt x="701" y="7962"/>
                    <a:pt x="821" y="8016"/>
                  </a:cubicBezTo>
                  <a:cubicBezTo>
                    <a:pt x="1243" y="8204"/>
                    <a:pt x="1738" y="8432"/>
                    <a:pt x="2210" y="8694"/>
                  </a:cubicBezTo>
                  <a:cubicBezTo>
                    <a:pt x="2241" y="8712"/>
                    <a:pt x="2275" y="8721"/>
                    <a:pt x="2309" y="8721"/>
                  </a:cubicBezTo>
                  <a:cubicBezTo>
                    <a:pt x="2381" y="8721"/>
                    <a:pt x="2451" y="8683"/>
                    <a:pt x="2488" y="8616"/>
                  </a:cubicBezTo>
                  <a:cubicBezTo>
                    <a:pt x="2543" y="8517"/>
                    <a:pt x="2507" y="8393"/>
                    <a:pt x="2408" y="8338"/>
                  </a:cubicBezTo>
                  <a:cubicBezTo>
                    <a:pt x="1924" y="8067"/>
                    <a:pt x="1418" y="7835"/>
                    <a:pt x="987" y="7642"/>
                  </a:cubicBezTo>
                  <a:cubicBezTo>
                    <a:pt x="833" y="7572"/>
                    <a:pt x="660" y="7494"/>
                    <a:pt x="489" y="7406"/>
                  </a:cubicBezTo>
                  <a:cubicBezTo>
                    <a:pt x="565" y="6974"/>
                    <a:pt x="706" y="6578"/>
                    <a:pt x="907" y="6235"/>
                  </a:cubicBezTo>
                  <a:cubicBezTo>
                    <a:pt x="909" y="6235"/>
                    <a:pt x="909" y="6234"/>
                    <a:pt x="910" y="6232"/>
                  </a:cubicBezTo>
                  <a:cubicBezTo>
                    <a:pt x="918" y="6218"/>
                    <a:pt x="1024" y="6050"/>
                    <a:pt x="1027" y="6050"/>
                  </a:cubicBezTo>
                  <a:close/>
                  <a:moveTo>
                    <a:pt x="9391" y="7838"/>
                  </a:moveTo>
                  <a:lnTo>
                    <a:pt x="9391" y="7838"/>
                  </a:lnTo>
                  <a:cubicBezTo>
                    <a:pt x="9424" y="8394"/>
                    <a:pt x="9360" y="9012"/>
                    <a:pt x="9193" y="9702"/>
                  </a:cubicBezTo>
                  <a:cubicBezTo>
                    <a:pt x="8913" y="10865"/>
                    <a:pt x="8596" y="12183"/>
                    <a:pt x="8101" y="13380"/>
                  </a:cubicBezTo>
                  <a:lnTo>
                    <a:pt x="8036" y="13536"/>
                  </a:lnTo>
                  <a:lnTo>
                    <a:pt x="5118" y="13536"/>
                  </a:lnTo>
                  <a:cubicBezTo>
                    <a:pt x="5120" y="13533"/>
                    <a:pt x="5120" y="10822"/>
                    <a:pt x="5120" y="10822"/>
                  </a:cubicBezTo>
                  <a:cubicBezTo>
                    <a:pt x="5156" y="10773"/>
                    <a:pt x="5250" y="10684"/>
                    <a:pt x="5288" y="10648"/>
                  </a:cubicBezTo>
                  <a:cubicBezTo>
                    <a:pt x="5323" y="10615"/>
                    <a:pt x="5868" y="10025"/>
                    <a:pt x="6123" y="9777"/>
                  </a:cubicBezTo>
                  <a:cubicBezTo>
                    <a:pt x="6952" y="8971"/>
                    <a:pt x="8003" y="8465"/>
                    <a:pt x="9011" y="8016"/>
                  </a:cubicBezTo>
                  <a:cubicBezTo>
                    <a:pt x="9129" y="7962"/>
                    <a:pt x="9259" y="7904"/>
                    <a:pt x="9391" y="7838"/>
                  </a:cubicBezTo>
                  <a:close/>
                  <a:moveTo>
                    <a:pt x="1507" y="0"/>
                  </a:moveTo>
                  <a:cubicBezTo>
                    <a:pt x="1286" y="0"/>
                    <a:pt x="1283" y="203"/>
                    <a:pt x="1283" y="204"/>
                  </a:cubicBezTo>
                  <a:cubicBezTo>
                    <a:pt x="1283" y="215"/>
                    <a:pt x="1283" y="225"/>
                    <a:pt x="1284" y="234"/>
                  </a:cubicBezTo>
                  <a:cubicBezTo>
                    <a:pt x="1311" y="415"/>
                    <a:pt x="1342" y="602"/>
                    <a:pt x="1374" y="800"/>
                  </a:cubicBezTo>
                  <a:cubicBezTo>
                    <a:pt x="1600" y="2189"/>
                    <a:pt x="1881" y="3916"/>
                    <a:pt x="1198" y="5061"/>
                  </a:cubicBezTo>
                  <a:cubicBezTo>
                    <a:pt x="1011" y="5376"/>
                    <a:pt x="783" y="5662"/>
                    <a:pt x="591" y="5971"/>
                  </a:cubicBezTo>
                  <a:cubicBezTo>
                    <a:pt x="522" y="6084"/>
                    <a:pt x="456" y="6201"/>
                    <a:pt x="400" y="6320"/>
                  </a:cubicBezTo>
                  <a:cubicBezTo>
                    <a:pt x="343" y="6440"/>
                    <a:pt x="293" y="6564"/>
                    <a:pt x="249" y="6688"/>
                  </a:cubicBezTo>
                  <a:cubicBezTo>
                    <a:pt x="63" y="7221"/>
                    <a:pt x="0" y="7789"/>
                    <a:pt x="19" y="8352"/>
                  </a:cubicBezTo>
                  <a:cubicBezTo>
                    <a:pt x="44" y="9174"/>
                    <a:pt x="211" y="9895"/>
                    <a:pt x="470" y="10792"/>
                  </a:cubicBezTo>
                  <a:cubicBezTo>
                    <a:pt x="513" y="10935"/>
                    <a:pt x="1038" y="12777"/>
                    <a:pt x="1352" y="13536"/>
                  </a:cubicBezTo>
                  <a:lnTo>
                    <a:pt x="1468" y="13819"/>
                  </a:lnTo>
                  <a:cubicBezTo>
                    <a:pt x="1500" y="13896"/>
                    <a:pt x="1573" y="13946"/>
                    <a:pt x="1657" y="13946"/>
                  </a:cubicBezTo>
                  <a:lnTo>
                    <a:pt x="8175" y="13946"/>
                  </a:lnTo>
                  <a:cubicBezTo>
                    <a:pt x="8256" y="13946"/>
                    <a:pt x="8332" y="13896"/>
                    <a:pt x="8363" y="13819"/>
                  </a:cubicBezTo>
                  <a:lnTo>
                    <a:pt x="8480" y="13536"/>
                  </a:lnTo>
                  <a:cubicBezTo>
                    <a:pt x="8987" y="12309"/>
                    <a:pt x="9308" y="10975"/>
                    <a:pt x="9592" y="9796"/>
                  </a:cubicBezTo>
                  <a:cubicBezTo>
                    <a:pt x="9655" y="9532"/>
                    <a:pt x="9707" y="9266"/>
                    <a:pt x="9745" y="8996"/>
                  </a:cubicBezTo>
                  <a:cubicBezTo>
                    <a:pt x="9812" y="8503"/>
                    <a:pt x="9839" y="7983"/>
                    <a:pt x="9771" y="7488"/>
                  </a:cubicBezTo>
                  <a:cubicBezTo>
                    <a:pt x="9696" y="6924"/>
                    <a:pt x="9506" y="6374"/>
                    <a:pt x="9195" y="5897"/>
                  </a:cubicBezTo>
                  <a:cubicBezTo>
                    <a:pt x="9011" y="5616"/>
                    <a:pt x="8806" y="5351"/>
                    <a:pt x="8634" y="5061"/>
                  </a:cubicBezTo>
                  <a:cubicBezTo>
                    <a:pt x="8605" y="5014"/>
                    <a:pt x="8579" y="4966"/>
                    <a:pt x="8553" y="4915"/>
                  </a:cubicBezTo>
                  <a:cubicBezTo>
                    <a:pt x="8517" y="4844"/>
                    <a:pt x="8445" y="4803"/>
                    <a:pt x="8371" y="4803"/>
                  </a:cubicBezTo>
                  <a:cubicBezTo>
                    <a:pt x="8340" y="4803"/>
                    <a:pt x="8308" y="4810"/>
                    <a:pt x="8278" y="4826"/>
                  </a:cubicBezTo>
                  <a:cubicBezTo>
                    <a:pt x="8178" y="4878"/>
                    <a:pt x="8137" y="5000"/>
                    <a:pt x="8189" y="5101"/>
                  </a:cubicBezTo>
                  <a:cubicBezTo>
                    <a:pt x="8217" y="5159"/>
                    <a:pt x="8249" y="5217"/>
                    <a:pt x="8282" y="5270"/>
                  </a:cubicBezTo>
                  <a:cubicBezTo>
                    <a:pt x="8373" y="5423"/>
                    <a:pt x="8472" y="5569"/>
                    <a:pt x="8571" y="5710"/>
                  </a:cubicBezTo>
                  <a:cubicBezTo>
                    <a:pt x="8101" y="5976"/>
                    <a:pt x="7157" y="6421"/>
                    <a:pt x="5826" y="6623"/>
                  </a:cubicBezTo>
                  <a:cubicBezTo>
                    <a:pt x="5524" y="6670"/>
                    <a:pt x="5220" y="6693"/>
                    <a:pt x="4916" y="6693"/>
                  </a:cubicBezTo>
                  <a:cubicBezTo>
                    <a:pt x="4612" y="6693"/>
                    <a:pt x="4308" y="6670"/>
                    <a:pt x="4006" y="6623"/>
                  </a:cubicBezTo>
                  <a:cubicBezTo>
                    <a:pt x="2673" y="6421"/>
                    <a:pt x="1731" y="5976"/>
                    <a:pt x="1261" y="5710"/>
                  </a:cubicBezTo>
                  <a:cubicBezTo>
                    <a:pt x="1360" y="5569"/>
                    <a:pt x="1459" y="5423"/>
                    <a:pt x="1548" y="5270"/>
                  </a:cubicBezTo>
                  <a:cubicBezTo>
                    <a:pt x="2309" y="3998"/>
                    <a:pt x="2015" y="2187"/>
                    <a:pt x="1778" y="734"/>
                  </a:cubicBezTo>
                  <a:cubicBezTo>
                    <a:pt x="1760" y="622"/>
                    <a:pt x="1743" y="514"/>
                    <a:pt x="1726" y="409"/>
                  </a:cubicBezTo>
                  <a:lnTo>
                    <a:pt x="8106" y="409"/>
                  </a:lnTo>
                  <a:cubicBezTo>
                    <a:pt x="8088" y="515"/>
                    <a:pt x="8071" y="625"/>
                    <a:pt x="8052" y="739"/>
                  </a:cubicBezTo>
                  <a:cubicBezTo>
                    <a:pt x="7953" y="1347"/>
                    <a:pt x="7840" y="2041"/>
                    <a:pt x="7804" y="2736"/>
                  </a:cubicBezTo>
                  <a:lnTo>
                    <a:pt x="6940" y="2736"/>
                  </a:lnTo>
                  <a:cubicBezTo>
                    <a:pt x="6827" y="2736"/>
                    <a:pt x="6734" y="2827"/>
                    <a:pt x="6734" y="2940"/>
                  </a:cubicBezTo>
                  <a:cubicBezTo>
                    <a:pt x="6734" y="3053"/>
                    <a:pt x="6827" y="3144"/>
                    <a:pt x="6940" y="3144"/>
                  </a:cubicBezTo>
                  <a:lnTo>
                    <a:pt x="7794" y="3144"/>
                  </a:lnTo>
                  <a:cubicBezTo>
                    <a:pt x="7794" y="3484"/>
                    <a:pt x="7816" y="3818"/>
                    <a:pt x="7875" y="4137"/>
                  </a:cubicBezTo>
                  <a:cubicBezTo>
                    <a:pt x="7893" y="4235"/>
                    <a:pt x="7978" y="4306"/>
                    <a:pt x="8076" y="4306"/>
                  </a:cubicBezTo>
                  <a:cubicBezTo>
                    <a:pt x="8089" y="4306"/>
                    <a:pt x="8101" y="4305"/>
                    <a:pt x="8113" y="4302"/>
                  </a:cubicBezTo>
                  <a:cubicBezTo>
                    <a:pt x="8223" y="4282"/>
                    <a:pt x="8297" y="4175"/>
                    <a:pt x="8278" y="4064"/>
                  </a:cubicBezTo>
                  <a:cubicBezTo>
                    <a:pt x="8225" y="3768"/>
                    <a:pt x="8203" y="3460"/>
                    <a:pt x="8201" y="3144"/>
                  </a:cubicBezTo>
                  <a:lnTo>
                    <a:pt x="9184" y="3144"/>
                  </a:lnTo>
                  <a:cubicBezTo>
                    <a:pt x="9262" y="3375"/>
                    <a:pt x="9481" y="3543"/>
                    <a:pt x="9738" y="3543"/>
                  </a:cubicBezTo>
                  <a:lnTo>
                    <a:pt x="12034" y="3543"/>
                  </a:lnTo>
                  <a:cubicBezTo>
                    <a:pt x="12358" y="3543"/>
                    <a:pt x="12622" y="3279"/>
                    <a:pt x="12622" y="2956"/>
                  </a:cubicBezTo>
                  <a:lnTo>
                    <a:pt x="12622" y="2924"/>
                  </a:lnTo>
                  <a:cubicBezTo>
                    <a:pt x="12622" y="2602"/>
                    <a:pt x="12358" y="2338"/>
                    <a:pt x="12034" y="2338"/>
                  </a:cubicBezTo>
                  <a:lnTo>
                    <a:pt x="9738" y="2338"/>
                  </a:lnTo>
                  <a:cubicBezTo>
                    <a:pt x="9481" y="2338"/>
                    <a:pt x="9262" y="2505"/>
                    <a:pt x="9184" y="2736"/>
                  </a:cubicBezTo>
                  <a:lnTo>
                    <a:pt x="8212" y="2736"/>
                  </a:lnTo>
                  <a:cubicBezTo>
                    <a:pt x="8247" y="2085"/>
                    <a:pt x="8355" y="1421"/>
                    <a:pt x="8456" y="805"/>
                  </a:cubicBezTo>
                  <a:cubicBezTo>
                    <a:pt x="8487" y="605"/>
                    <a:pt x="8519" y="416"/>
                    <a:pt x="8546" y="234"/>
                  </a:cubicBezTo>
                  <a:cubicBezTo>
                    <a:pt x="8555" y="176"/>
                    <a:pt x="8538" y="116"/>
                    <a:pt x="8498" y="71"/>
                  </a:cubicBezTo>
                  <a:cubicBezTo>
                    <a:pt x="8459" y="25"/>
                    <a:pt x="8403" y="0"/>
                    <a:pt x="8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3" name="Google Shape;703;p65"/>
          <p:cNvGrpSpPr/>
          <p:nvPr/>
        </p:nvGrpSpPr>
        <p:grpSpPr>
          <a:xfrm>
            <a:off x="1251331" y="1493983"/>
            <a:ext cx="483956" cy="572643"/>
            <a:chOff x="5597011" y="1494269"/>
            <a:chExt cx="317807" cy="376046"/>
          </a:xfrm>
        </p:grpSpPr>
        <p:sp>
          <p:nvSpPr>
            <p:cNvPr id="704" name="Google Shape;704;p65"/>
            <p:cNvSpPr/>
            <p:nvPr/>
          </p:nvSpPr>
          <p:spPr>
            <a:xfrm>
              <a:off x="5597011" y="1494269"/>
              <a:ext cx="317807" cy="376046"/>
            </a:xfrm>
            <a:custGeom>
              <a:avLst/>
              <a:gdLst/>
              <a:ahLst/>
              <a:cxnLst/>
              <a:rect l="l" t="t" r="r" b="b"/>
              <a:pathLst>
                <a:path w="11787" h="13947" extrusionOk="0">
                  <a:moveTo>
                    <a:pt x="6657" y="1"/>
                  </a:moveTo>
                  <a:cubicBezTo>
                    <a:pt x="6243" y="1"/>
                    <a:pt x="5803" y="37"/>
                    <a:pt x="5328" y="108"/>
                  </a:cubicBezTo>
                  <a:cubicBezTo>
                    <a:pt x="4748" y="194"/>
                    <a:pt x="4242" y="329"/>
                    <a:pt x="3782" y="521"/>
                  </a:cubicBezTo>
                  <a:cubicBezTo>
                    <a:pt x="2749" y="952"/>
                    <a:pt x="1948" y="1700"/>
                    <a:pt x="1461" y="2686"/>
                  </a:cubicBezTo>
                  <a:cubicBezTo>
                    <a:pt x="1118" y="3383"/>
                    <a:pt x="1014" y="4190"/>
                    <a:pt x="1170" y="4960"/>
                  </a:cubicBezTo>
                  <a:lnTo>
                    <a:pt x="1173" y="4974"/>
                  </a:lnTo>
                  <a:cubicBezTo>
                    <a:pt x="1231" y="5264"/>
                    <a:pt x="1278" y="5493"/>
                    <a:pt x="1214" y="5759"/>
                  </a:cubicBezTo>
                  <a:cubicBezTo>
                    <a:pt x="1131" y="6107"/>
                    <a:pt x="915" y="6414"/>
                    <a:pt x="695" y="6692"/>
                  </a:cubicBezTo>
                  <a:cubicBezTo>
                    <a:pt x="469" y="6979"/>
                    <a:pt x="211" y="7305"/>
                    <a:pt x="75" y="7688"/>
                  </a:cubicBezTo>
                  <a:cubicBezTo>
                    <a:pt x="39" y="7789"/>
                    <a:pt x="1" y="7922"/>
                    <a:pt x="29" y="8065"/>
                  </a:cubicBezTo>
                  <a:cubicBezTo>
                    <a:pt x="56" y="8197"/>
                    <a:pt x="136" y="8310"/>
                    <a:pt x="241" y="8392"/>
                  </a:cubicBezTo>
                  <a:cubicBezTo>
                    <a:pt x="301" y="8438"/>
                    <a:pt x="369" y="8474"/>
                    <a:pt x="439" y="8501"/>
                  </a:cubicBezTo>
                  <a:cubicBezTo>
                    <a:pt x="541" y="8541"/>
                    <a:pt x="648" y="8559"/>
                    <a:pt x="757" y="8571"/>
                  </a:cubicBezTo>
                  <a:cubicBezTo>
                    <a:pt x="933" y="8593"/>
                    <a:pt x="1044" y="8611"/>
                    <a:pt x="1104" y="8688"/>
                  </a:cubicBezTo>
                  <a:cubicBezTo>
                    <a:pt x="1300" y="8934"/>
                    <a:pt x="1256" y="9368"/>
                    <a:pt x="1215" y="9789"/>
                  </a:cubicBezTo>
                  <a:cubicBezTo>
                    <a:pt x="1193" y="10001"/>
                    <a:pt x="1175" y="10202"/>
                    <a:pt x="1184" y="10386"/>
                  </a:cubicBezTo>
                  <a:cubicBezTo>
                    <a:pt x="1236" y="11368"/>
                    <a:pt x="1797" y="11903"/>
                    <a:pt x="2803" y="11932"/>
                  </a:cubicBezTo>
                  <a:cubicBezTo>
                    <a:pt x="2846" y="11934"/>
                    <a:pt x="2889" y="11934"/>
                    <a:pt x="2932" y="11934"/>
                  </a:cubicBezTo>
                  <a:cubicBezTo>
                    <a:pt x="3426" y="11934"/>
                    <a:pt x="3933" y="11861"/>
                    <a:pt x="4372" y="11722"/>
                  </a:cubicBezTo>
                  <a:cubicBezTo>
                    <a:pt x="4395" y="11715"/>
                    <a:pt x="4417" y="11712"/>
                    <a:pt x="4440" y="11712"/>
                  </a:cubicBezTo>
                  <a:cubicBezTo>
                    <a:pt x="4489" y="11712"/>
                    <a:pt x="4537" y="11728"/>
                    <a:pt x="4577" y="11760"/>
                  </a:cubicBezTo>
                  <a:cubicBezTo>
                    <a:pt x="4635" y="11805"/>
                    <a:pt x="4666" y="11874"/>
                    <a:pt x="4662" y="11951"/>
                  </a:cubicBezTo>
                  <a:lnTo>
                    <a:pt x="4575" y="13733"/>
                  </a:lnTo>
                  <a:cubicBezTo>
                    <a:pt x="4572" y="13788"/>
                    <a:pt x="4592" y="13843"/>
                    <a:pt x="4632" y="13884"/>
                  </a:cubicBezTo>
                  <a:cubicBezTo>
                    <a:pt x="4669" y="13923"/>
                    <a:pt x="4723" y="13947"/>
                    <a:pt x="4779" y="13947"/>
                  </a:cubicBezTo>
                  <a:lnTo>
                    <a:pt x="5743" y="13947"/>
                  </a:lnTo>
                  <a:cubicBezTo>
                    <a:pt x="5856" y="13947"/>
                    <a:pt x="5947" y="13856"/>
                    <a:pt x="5947" y="13743"/>
                  </a:cubicBezTo>
                  <a:cubicBezTo>
                    <a:pt x="5947" y="13630"/>
                    <a:pt x="5856" y="13538"/>
                    <a:pt x="5743" y="13538"/>
                  </a:cubicBezTo>
                  <a:lnTo>
                    <a:pt x="4993" y="13538"/>
                  </a:lnTo>
                  <a:lnTo>
                    <a:pt x="5070" y="11975"/>
                  </a:lnTo>
                  <a:cubicBezTo>
                    <a:pt x="5083" y="11766"/>
                    <a:pt x="4993" y="11566"/>
                    <a:pt x="4828" y="11439"/>
                  </a:cubicBezTo>
                  <a:cubicBezTo>
                    <a:pt x="4716" y="11351"/>
                    <a:pt x="4579" y="11304"/>
                    <a:pt x="4440" y="11304"/>
                  </a:cubicBezTo>
                  <a:cubicBezTo>
                    <a:pt x="4377" y="11304"/>
                    <a:pt x="4312" y="11314"/>
                    <a:pt x="4250" y="11334"/>
                  </a:cubicBezTo>
                  <a:cubicBezTo>
                    <a:pt x="3852" y="11459"/>
                    <a:pt x="3392" y="11526"/>
                    <a:pt x="2943" y="11526"/>
                  </a:cubicBezTo>
                  <a:cubicBezTo>
                    <a:pt x="2900" y="11526"/>
                    <a:pt x="2858" y="11525"/>
                    <a:pt x="2815" y="11524"/>
                  </a:cubicBezTo>
                  <a:cubicBezTo>
                    <a:pt x="2022" y="11500"/>
                    <a:pt x="1632" y="11133"/>
                    <a:pt x="1591" y="10366"/>
                  </a:cubicBezTo>
                  <a:cubicBezTo>
                    <a:pt x="1583" y="10213"/>
                    <a:pt x="1602" y="10026"/>
                    <a:pt x="1621" y="9830"/>
                  </a:cubicBezTo>
                  <a:cubicBezTo>
                    <a:pt x="1670" y="9352"/>
                    <a:pt x="1723" y="8810"/>
                    <a:pt x="1424" y="8433"/>
                  </a:cubicBezTo>
                  <a:cubicBezTo>
                    <a:pt x="1255" y="8219"/>
                    <a:pt x="989" y="8191"/>
                    <a:pt x="738" y="8158"/>
                  </a:cubicBezTo>
                  <a:cubicBezTo>
                    <a:pt x="603" y="8141"/>
                    <a:pt x="449" y="8078"/>
                    <a:pt x="430" y="7987"/>
                  </a:cubicBezTo>
                  <a:cubicBezTo>
                    <a:pt x="420" y="7941"/>
                    <a:pt x="442" y="7874"/>
                    <a:pt x="460" y="7826"/>
                  </a:cubicBezTo>
                  <a:cubicBezTo>
                    <a:pt x="574" y="7506"/>
                    <a:pt x="799" y="7221"/>
                    <a:pt x="1016" y="6946"/>
                  </a:cubicBezTo>
                  <a:cubicBezTo>
                    <a:pt x="1266" y="6631"/>
                    <a:pt x="1509" y="6279"/>
                    <a:pt x="1611" y="5853"/>
                  </a:cubicBezTo>
                  <a:cubicBezTo>
                    <a:pt x="1696" y="5499"/>
                    <a:pt x="1637" y="5205"/>
                    <a:pt x="1574" y="4893"/>
                  </a:cubicBezTo>
                  <a:lnTo>
                    <a:pt x="1571" y="4880"/>
                  </a:lnTo>
                  <a:cubicBezTo>
                    <a:pt x="1432" y="4198"/>
                    <a:pt x="1523" y="3483"/>
                    <a:pt x="1827" y="2867"/>
                  </a:cubicBezTo>
                  <a:cubicBezTo>
                    <a:pt x="2270" y="1972"/>
                    <a:pt x="2999" y="1291"/>
                    <a:pt x="3939" y="900"/>
                  </a:cubicBezTo>
                  <a:cubicBezTo>
                    <a:pt x="4368" y="721"/>
                    <a:pt x="4842" y="593"/>
                    <a:pt x="5388" y="512"/>
                  </a:cubicBezTo>
                  <a:cubicBezTo>
                    <a:pt x="5842" y="444"/>
                    <a:pt x="6266" y="409"/>
                    <a:pt x="6663" y="409"/>
                  </a:cubicBezTo>
                  <a:cubicBezTo>
                    <a:pt x="7717" y="409"/>
                    <a:pt x="8583" y="651"/>
                    <a:pt x="9330" y="1145"/>
                  </a:cubicBezTo>
                  <a:cubicBezTo>
                    <a:pt x="10471" y="1898"/>
                    <a:pt x="11213" y="3158"/>
                    <a:pt x="11316" y="4516"/>
                  </a:cubicBezTo>
                  <a:cubicBezTo>
                    <a:pt x="11374" y="5279"/>
                    <a:pt x="11242" y="6015"/>
                    <a:pt x="10928" y="6704"/>
                  </a:cubicBezTo>
                  <a:cubicBezTo>
                    <a:pt x="10744" y="7105"/>
                    <a:pt x="10484" y="7481"/>
                    <a:pt x="10232" y="7844"/>
                  </a:cubicBezTo>
                  <a:cubicBezTo>
                    <a:pt x="10108" y="8020"/>
                    <a:pt x="9985" y="8197"/>
                    <a:pt x="9869" y="8378"/>
                  </a:cubicBezTo>
                  <a:cubicBezTo>
                    <a:pt x="9582" y="8829"/>
                    <a:pt x="9303" y="9324"/>
                    <a:pt x="9349" y="9959"/>
                  </a:cubicBezTo>
                  <a:cubicBezTo>
                    <a:pt x="9380" y="10380"/>
                    <a:pt x="9679" y="12775"/>
                    <a:pt x="9775" y="13538"/>
                  </a:cubicBezTo>
                  <a:lnTo>
                    <a:pt x="6693" y="13538"/>
                  </a:lnTo>
                  <a:cubicBezTo>
                    <a:pt x="6580" y="13538"/>
                    <a:pt x="6489" y="13630"/>
                    <a:pt x="6489" y="13743"/>
                  </a:cubicBezTo>
                  <a:cubicBezTo>
                    <a:pt x="6489" y="13856"/>
                    <a:pt x="6580" y="13947"/>
                    <a:pt x="6693" y="13947"/>
                  </a:cubicBezTo>
                  <a:lnTo>
                    <a:pt x="10006" y="13947"/>
                  </a:lnTo>
                  <a:cubicBezTo>
                    <a:pt x="10066" y="13947"/>
                    <a:pt x="10121" y="13922"/>
                    <a:pt x="10160" y="13878"/>
                  </a:cubicBezTo>
                  <a:cubicBezTo>
                    <a:pt x="10199" y="13834"/>
                    <a:pt x="10216" y="13776"/>
                    <a:pt x="10209" y="13718"/>
                  </a:cubicBezTo>
                  <a:cubicBezTo>
                    <a:pt x="10205" y="13685"/>
                    <a:pt x="9792" y="10411"/>
                    <a:pt x="9758" y="9929"/>
                  </a:cubicBezTo>
                  <a:cubicBezTo>
                    <a:pt x="9723" y="9467"/>
                    <a:pt x="9899" y="9091"/>
                    <a:pt x="10213" y="8598"/>
                  </a:cubicBezTo>
                  <a:cubicBezTo>
                    <a:pt x="10326" y="8422"/>
                    <a:pt x="10447" y="8246"/>
                    <a:pt x="10567" y="8076"/>
                  </a:cubicBezTo>
                  <a:cubicBezTo>
                    <a:pt x="10829" y="7698"/>
                    <a:pt x="11101" y="7308"/>
                    <a:pt x="11299" y="6874"/>
                  </a:cubicBezTo>
                  <a:cubicBezTo>
                    <a:pt x="11643" y="6122"/>
                    <a:pt x="11786" y="5317"/>
                    <a:pt x="11723" y="4484"/>
                  </a:cubicBezTo>
                  <a:cubicBezTo>
                    <a:pt x="11610" y="3002"/>
                    <a:pt x="10801" y="1626"/>
                    <a:pt x="9556" y="804"/>
                  </a:cubicBezTo>
                  <a:cubicBezTo>
                    <a:pt x="8956" y="406"/>
                    <a:pt x="8263" y="155"/>
                    <a:pt x="7495" y="54"/>
                  </a:cubicBezTo>
                  <a:cubicBezTo>
                    <a:pt x="7227" y="19"/>
                    <a:pt x="6949" y="1"/>
                    <a:pt x="66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65"/>
            <p:cNvSpPr/>
            <p:nvPr/>
          </p:nvSpPr>
          <p:spPr>
            <a:xfrm>
              <a:off x="5673207" y="1521096"/>
              <a:ext cx="199442" cy="199496"/>
            </a:xfrm>
            <a:custGeom>
              <a:avLst/>
              <a:gdLst/>
              <a:ahLst/>
              <a:cxnLst/>
              <a:rect l="l" t="t" r="r" b="b"/>
              <a:pathLst>
                <a:path w="7397" h="7399" extrusionOk="0">
                  <a:moveTo>
                    <a:pt x="3698" y="409"/>
                  </a:moveTo>
                  <a:cubicBezTo>
                    <a:pt x="5513" y="409"/>
                    <a:pt x="6988" y="1885"/>
                    <a:pt x="6988" y="3700"/>
                  </a:cubicBezTo>
                  <a:cubicBezTo>
                    <a:pt x="6988" y="5515"/>
                    <a:pt x="5513" y="6990"/>
                    <a:pt x="3698" y="6990"/>
                  </a:cubicBezTo>
                  <a:cubicBezTo>
                    <a:pt x="1884" y="6990"/>
                    <a:pt x="407" y="5515"/>
                    <a:pt x="407" y="3700"/>
                  </a:cubicBezTo>
                  <a:cubicBezTo>
                    <a:pt x="407" y="1885"/>
                    <a:pt x="1884" y="409"/>
                    <a:pt x="3698" y="409"/>
                  </a:cubicBezTo>
                  <a:close/>
                  <a:moveTo>
                    <a:pt x="3698" y="1"/>
                  </a:moveTo>
                  <a:cubicBezTo>
                    <a:pt x="1658" y="1"/>
                    <a:pt x="0" y="1660"/>
                    <a:pt x="0" y="3700"/>
                  </a:cubicBezTo>
                  <a:cubicBezTo>
                    <a:pt x="0" y="5739"/>
                    <a:pt x="1658" y="7399"/>
                    <a:pt x="3698" y="7399"/>
                  </a:cubicBezTo>
                  <a:cubicBezTo>
                    <a:pt x="5737" y="7399"/>
                    <a:pt x="7397" y="5739"/>
                    <a:pt x="7397" y="3700"/>
                  </a:cubicBezTo>
                  <a:cubicBezTo>
                    <a:pt x="7397" y="1660"/>
                    <a:pt x="5737" y="1"/>
                    <a:pt x="3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65"/>
            <p:cNvSpPr/>
            <p:nvPr/>
          </p:nvSpPr>
          <p:spPr>
            <a:xfrm>
              <a:off x="5708662" y="1560327"/>
              <a:ext cx="128530" cy="121008"/>
            </a:xfrm>
            <a:custGeom>
              <a:avLst/>
              <a:gdLst/>
              <a:ahLst/>
              <a:cxnLst/>
              <a:rect l="l" t="t" r="r" b="b"/>
              <a:pathLst>
                <a:path w="4767" h="4488" extrusionOk="0">
                  <a:moveTo>
                    <a:pt x="436" y="1047"/>
                  </a:moveTo>
                  <a:cubicBezTo>
                    <a:pt x="623" y="1087"/>
                    <a:pt x="805" y="1131"/>
                    <a:pt x="984" y="1197"/>
                  </a:cubicBezTo>
                  <a:cubicBezTo>
                    <a:pt x="1102" y="1241"/>
                    <a:pt x="1214" y="1289"/>
                    <a:pt x="1319" y="1343"/>
                  </a:cubicBezTo>
                  <a:cubicBezTo>
                    <a:pt x="1248" y="1506"/>
                    <a:pt x="1195" y="1668"/>
                    <a:pt x="1157" y="1828"/>
                  </a:cubicBezTo>
                  <a:cubicBezTo>
                    <a:pt x="1038" y="2326"/>
                    <a:pt x="1113" y="2773"/>
                    <a:pt x="1364" y="3126"/>
                  </a:cubicBezTo>
                  <a:cubicBezTo>
                    <a:pt x="587" y="2996"/>
                    <a:pt x="448" y="1951"/>
                    <a:pt x="425" y="1613"/>
                  </a:cubicBezTo>
                  <a:cubicBezTo>
                    <a:pt x="412" y="1426"/>
                    <a:pt x="415" y="1239"/>
                    <a:pt x="436" y="1055"/>
                  </a:cubicBezTo>
                  <a:cubicBezTo>
                    <a:pt x="436" y="1054"/>
                    <a:pt x="436" y="1050"/>
                    <a:pt x="436" y="1047"/>
                  </a:cubicBezTo>
                  <a:close/>
                  <a:moveTo>
                    <a:pt x="2389" y="453"/>
                  </a:moveTo>
                  <a:cubicBezTo>
                    <a:pt x="2401" y="466"/>
                    <a:pt x="2411" y="477"/>
                    <a:pt x="2414" y="482"/>
                  </a:cubicBezTo>
                  <a:cubicBezTo>
                    <a:pt x="2557" y="634"/>
                    <a:pt x="2687" y="802"/>
                    <a:pt x="2804" y="981"/>
                  </a:cubicBezTo>
                  <a:cubicBezTo>
                    <a:pt x="2933" y="1182"/>
                    <a:pt x="3038" y="1388"/>
                    <a:pt x="3115" y="1591"/>
                  </a:cubicBezTo>
                  <a:cubicBezTo>
                    <a:pt x="3146" y="1672"/>
                    <a:pt x="3224" y="1723"/>
                    <a:pt x="3306" y="1723"/>
                  </a:cubicBezTo>
                  <a:cubicBezTo>
                    <a:pt x="3330" y="1723"/>
                    <a:pt x="3355" y="1718"/>
                    <a:pt x="3379" y="1709"/>
                  </a:cubicBezTo>
                  <a:cubicBezTo>
                    <a:pt x="3484" y="1670"/>
                    <a:pt x="3538" y="1552"/>
                    <a:pt x="3497" y="1446"/>
                  </a:cubicBezTo>
                  <a:cubicBezTo>
                    <a:pt x="3484" y="1410"/>
                    <a:pt x="3468" y="1374"/>
                    <a:pt x="3454" y="1340"/>
                  </a:cubicBezTo>
                  <a:cubicBezTo>
                    <a:pt x="3556" y="1288"/>
                    <a:pt x="3666" y="1239"/>
                    <a:pt x="3783" y="1197"/>
                  </a:cubicBezTo>
                  <a:cubicBezTo>
                    <a:pt x="3960" y="1131"/>
                    <a:pt x="4144" y="1087"/>
                    <a:pt x="4331" y="1047"/>
                  </a:cubicBezTo>
                  <a:cubicBezTo>
                    <a:pt x="4331" y="1050"/>
                    <a:pt x="4331" y="1054"/>
                    <a:pt x="4331" y="1055"/>
                  </a:cubicBezTo>
                  <a:cubicBezTo>
                    <a:pt x="4352" y="1239"/>
                    <a:pt x="4355" y="1426"/>
                    <a:pt x="4342" y="1613"/>
                  </a:cubicBezTo>
                  <a:cubicBezTo>
                    <a:pt x="4317" y="1949"/>
                    <a:pt x="4182" y="2986"/>
                    <a:pt x="3412" y="3125"/>
                  </a:cubicBezTo>
                  <a:cubicBezTo>
                    <a:pt x="3542" y="2938"/>
                    <a:pt x="3622" y="2726"/>
                    <a:pt x="3652" y="2487"/>
                  </a:cubicBezTo>
                  <a:cubicBezTo>
                    <a:pt x="3666" y="2375"/>
                    <a:pt x="3586" y="2273"/>
                    <a:pt x="3475" y="2259"/>
                  </a:cubicBezTo>
                  <a:cubicBezTo>
                    <a:pt x="3466" y="2258"/>
                    <a:pt x="3458" y="2257"/>
                    <a:pt x="3449" y="2257"/>
                  </a:cubicBezTo>
                  <a:cubicBezTo>
                    <a:pt x="3348" y="2257"/>
                    <a:pt x="3260" y="2333"/>
                    <a:pt x="3247" y="2436"/>
                  </a:cubicBezTo>
                  <a:cubicBezTo>
                    <a:pt x="3209" y="2740"/>
                    <a:pt x="3065" y="2977"/>
                    <a:pt x="2802" y="3162"/>
                  </a:cubicBezTo>
                  <a:cubicBezTo>
                    <a:pt x="2694" y="3239"/>
                    <a:pt x="2541" y="3277"/>
                    <a:pt x="2389" y="3277"/>
                  </a:cubicBezTo>
                  <a:cubicBezTo>
                    <a:pt x="2236" y="3277"/>
                    <a:pt x="2084" y="3239"/>
                    <a:pt x="1976" y="3162"/>
                  </a:cubicBezTo>
                  <a:cubicBezTo>
                    <a:pt x="1569" y="2875"/>
                    <a:pt x="1427" y="2457"/>
                    <a:pt x="1555" y="1923"/>
                  </a:cubicBezTo>
                  <a:cubicBezTo>
                    <a:pt x="1625" y="1619"/>
                    <a:pt x="1767" y="1303"/>
                    <a:pt x="1974" y="981"/>
                  </a:cubicBezTo>
                  <a:cubicBezTo>
                    <a:pt x="2095" y="793"/>
                    <a:pt x="2240" y="623"/>
                    <a:pt x="2389" y="453"/>
                  </a:cubicBezTo>
                  <a:close/>
                  <a:moveTo>
                    <a:pt x="3924" y="3351"/>
                  </a:moveTo>
                  <a:cubicBezTo>
                    <a:pt x="4273" y="3469"/>
                    <a:pt x="4350" y="3585"/>
                    <a:pt x="4350" y="3610"/>
                  </a:cubicBezTo>
                  <a:cubicBezTo>
                    <a:pt x="4350" y="3635"/>
                    <a:pt x="4264" y="3766"/>
                    <a:pt x="3858" y="3891"/>
                  </a:cubicBezTo>
                  <a:cubicBezTo>
                    <a:pt x="3467" y="4012"/>
                    <a:pt x="2944" y="4078"/>
                    <a:pt x="2383" y="4078"/>
                  </a:cubicBezTo>
                  <a:cubicBezTo>
                    <a:pt x="2016" y="4078"/>
                    <a:pt x="1657" y="4050"/>
                    <a:pt x="1341" y="3994"/>
                  </a:cubicBezTo>
                  <a:lnTo>
                    <a:pt x="1270" y="3854"/>
                  </a:lnTo>
                  <a:cubicBezTo>
                    <a:pt x="1208" y="3730"/>
                    <a:pt x="1087" y="3657"/>
                    <a:pt x="960" y="3657"/>
                  </a:cubicBezTo>
                  <a:cubicBezTo>
                    <a:pt x="924" y="3657"/>
                    <a:pt x="888" y="3663"/>
                    <a:pt x="852" y="3675"/>
                  </a:cubicBezTo>
                  <a:lnTo>
                    <a:pt x="591" y="3763"/>
                  </a:lnTo>
                  <a:cubicBezTo>
                    <a:pt x="447" y="3684"/>
                    <a:pt x="417" y="3623"/>
                    <a:pt x="417" y="3610"/>
                  </a:cubicBezTo>
                  <a:cubicBezTo>
                    <a:pt x="417" y="3587"/>
                    <a:pt x="492" y="3472"/>
                    <a:pt x="832" y="3354"/>
                  </a:cubicBezTo>
                  <a:cubicBezTo>
                    <a:pt x="1025" y="3477"/>
                    <a:pt x="1254" y="3547"/>
                    <a:pt x="1528" y="3547"/>
                  </a:cubicBezTo>
                  <a:cubicBezTo>
                    <a:pt x="1608" y="3547"/>
                    <a:pt x="1694" y="3538"/>
                    <a:pt x="1774" y="3516"/>
                  </a:cubicBezTo>
                  <a:cubicBezTo>
                    <a:pt x="1949" y="3628"/>
                    <a:pt x="2169" y="3684"/>
                    <a:pt x="2389" y="3684"/>
                  </a:cubicBezTo>
                  <a:cubicBezTo>
                    <a:pt x="2607" y="3684"/>
                    <a:pt x="2826" y="3628"/>
                    <a:pt x="3000" y="3518"/>
                  </a:cubicBezTo>
                  <a:cubicBezTo>
                    <a:pt x="3065" y="3535"/>
                    <a:pt x="3131" y="3546"/>
                    <a:pt x="3195" y="3547"/>
                  </a:cubicBezTo>
                  <a:cubicBezTo>
                    <a:pt x="3206" y="3548"/>
                    <a:pt x="3217" y="3548"/>
                    <a:pt x="3228" y="3548"/>
                  </a:cubicBezTo>
                  <a:cubicBezTo>
                    <a:pt x="3488" y="3548"/>
                    <a:pt x="3724" y="3476"/>
                    <a:pt x="3924" y="3351"/>
                  </a:cubicBezTo>
                  <a:close/>
                  <a:moveTo>
                    <a:pt x="2389" y="1"/>
                  </a:moveTo>
                  <a:cubicBezTo>
                    <a:pt x="2298" y="1"/>
                    <a:pt x="2210" y="40"/>
                    <a:pt x="2148" y="109"/>
                  </a:cubicBezTo>
                  <a:cubicBezTo>
                    <a:pt x="1972" y="306"/>
                    <a:pt x="1785" y="519"/>
                    <a:pt x="1632" y="760"/>
                  </a:cubicBezTo>
                  <a:cubicBezTo>
                    <a:pt x="1584" y="832"/>
                    <a:pt x="1540" y="904"/>
                    <a:pt x="1501" y="977"/>
                  </a:cubicBezTo>
                  <a:cubicBezTo>
                    <a:pt x="1383" y="917"/>
                    <a:pt x="1258" y="862"/>
                    <a:pt x="1126" y="813"/>
                  </a:cubicBezTo>
                  <a:cubicBezTo>
                    <a:pt x="887" y="724"/>
                    <a:pt x="640" y="670"/>
                    <a:pt x="407" y="625"/>
                  </a:cubicBezTo>
                  <a:cubicBezTo>
                    <a:pt x="387" y="620"/>
                    <a:pt x="366" y="618"/>
                    <a:pt x="346" y="618"/>
                  </a:cubicBezTo>
                  <a:cubicBezTo>
                    <a:pt x="281" y="618"/>
                    <a:pt x="216" y="639"/>
                    <a:pt x="162" y="680"/>
                  </a:cubicBezTo>
                  <a:cubicBezTo>
                    <a:pt x="92" y="731"/>
                    <a:pt x="48" y="812"/>
                    <a:pt x="40" y="900"/>
                  </a:cubicBezTo>
                  <a:cubicBezTo>
                    <a:pt x="18" y="1148"/>
                    <a:pt x="0" y="1393"/>
                    <a:pt x="18" y="1641"/>
                  </a:cubicBezTo>
                  <a:cubicBezTo>
                    <a:pt x="54" y="2152"/>
                    <a:pt x="202" y="2680"/>
                    <a:pt x="495" y="3049"/>
                  </a:cubicBezTo>
                  <a:cubicBezTo>
                    <a:pt x="197" y="3189"/>
                    <a:pt x="8" y="3375"/>
                    <a:pt x="8" y="3610"/>
                  </a:cubicBezTo>
                  <a:cubicBezTo>
                    <a:pt x="8" y="3753"/>
                    <a:pt x="82" y="3961"/>
                    <a:pt x="433" y="4141"/>
                  </a:cubicBezTo>
                  <a:cubicBezTo>
                    <a:pt x="480" y="4165"/>
                    <a:pt x="532" y="4178"/>
                    <a:pt x="584" y="4178"/>
                  </a:cubicBezTo>
                  <a:cubicBezTo>
                    <a:pt x="620" y="4178"/>
                    <a:pt x="656" y="4172"/>
                    <a:pt x="692" y="4160"/>
                  </a:cubicBezTo>
                  <a:lnTo>
                    <a:pt x="928" y="4080"/>
                  </a:lnTo>
                  <a:lnTo>
                    <a:pt x="987" y="4198"/>
                  </a:lnTo>
                  <a:cubicBezTo>
                    <a:pt x="1041" y="4300"/>
                    <a:pt x="1130" y="4371"/>
                    <a:pt x="1239" y="4390"/>
                  </a:cubicBezTo>
                  <a:cubicBezTo>
                    <a:pt x="1584" y="4454"/>
                    <a:pt x="1980" y="4487"/>
                    <a:pt x="2384" y="4487"/>
                  </a:cubicBezTo>
                  <a:cubicBezTo>
                    <a:pt x="3528" y="4487"/>
                    <a:pt x="4759" y="4214"/>
                    <a:pt x="4759" y="3610"/>
                  </a:cubicBezTo>
                  <a:cubicBezTo>
                    <a:pt x="4759" y="3373"/>
                    <a:pt x="4567" y="3186"/>
                    <a:pt x="4265" y="3048"/>
                  </a:cubicBezTo>
                  <a:cubicBezTo>
                    <a:pt x="4363" y="2931"/>
                    <a:pt x="4444" y="2798"/>
                    <a:pt x="4510" y="2652"/>
                  </a:cubicBezTo>
                  <a:cubicBezTo>
                    <a:pt x="4653" y="2334"/>
                    <a:pt x="4724" y="1987"/>
                    <a:pt x="4749" y="1641"/>
                  </a:cubicBezTo>
                  <a:cubicBezTo>
                    <a:pt x="4766" y="1393"/>
                    <a:pt x="4749" y="1146"/>
                    <a:pt x="4727" y="900"/>
                  </a:cubicBezTo>
                  <a:cubicBezTo>
                    <a:pt x="4719" y="812"/>
                    <a:pt x="4674" y="731"/>
                    <a:pt x="4605" y="680"/>
                  </a:cubicBezTo>
                  <a:cubicBezTo>
                    <a:pt x="4551" y="639"/>
                    <a:pt x="4486" y="618"/>
                    <a:pt x="4420" y="618"/>
                  </a:cubicBezTo>
                  <a:cubicBezTo>
                    <a:pt x="4400" y="618"/>
                    <a:pt x="4379" y="620"/>
                    <a:pt x="4358" y="625"/>
                  </a:cubicBezTo>
                  <a:cubicBezTo>
                    <a:pt x="4127" y="670"/>
                    <a:pt x="3880" y="724"/>
                    <a:pt x="3641" y="813"/>
                  </a:cubicBezTo>
                  <a:cubicBezTo>
                    <a:pt x="3511" y="860"/>
                    <a:pt x="3390" y="914"/>
                    <a:pt x="3274" y="972"/>
                  </a:cubicBezTo>
                  <a:cubicBezTo>
                    <a:pt x="3234" y="901"/>
                    <a:pt x="3192" y="830"/>
                    <a:pt x="3146" y="760"/>
                  </a:cubicBezTo>
                  <a:cubicBezTo>
                    <a:pt x="2994" y="526"/>
                    <a:pt x="2815" y="317"/>
                    <a:pt x="2628" y="108"/>
                  </a:cubicBezTo>
                  <a:cubicBezTo>
                    <a:pt x="2566" y="40"/>
                    <a:pt x="2480" y="1"/>
                    <a:pt x="23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C40CA5A0-C2A3-A68C-55EA-568F240A4EBD}"/>
              </a:ext>
            </a:extLst>
          </p:cNvPr>
          <p:cNvSpPr txBox="1"/>
          <p:nvPr/>
        </p:nvSpPr>
        <p:spPr>
          <a:xfrm>
            <a:off x="1493309" y="885604"/>
            <a:ext cx="6835367" cy="307777"/>
          </a:xfrm>
          <a:prstGeom prst="rect">
            <a:avLst/>
          </a:prstGeom>
          <a:noFill/>
        </p:spPr>
        <p:txBody>
          <a:bodyPr wrap="square" rtlCol="0">
            <a:spAutoFit/>
          </a:bodyPr>
          <a:lstStyle/>
          <a:p>
            <a:r>
              <a:rPr lang="en-US" b="0" i="0" dirty="0">
                <a:solidFill>
                  <a:srgbClr val="231F20"/>
                </a:solidFill>
                <a:effectLst/>
                <a:latin typeface="Proxima Nova"/>
              </a:rPr>
              <a:t>The U.S. Food and Drug Administration (FDA) does NOT regulate essential oils. </a:t>
            </a:r>
            <a:endParaRPr lang="en-US" dirty="0"/>
          </a:p>
        </p:txBody>
      </p:sp>
      <p:grpSp>
        <p:nvGrpSpPr>
          <p:cNvPr id="3" name="Google Shape;9010;p85">
            <a:extLst>
              <a:ext uri="{FF2B5EF4-FFF2-40B4-BE49-F238E27FC236}">
                <a16:creationId xmlns:a16="http://schemas.microsoft.com/office/drawing/2014/main" id="{DED04FB0-C9D4-7C65-200F-4965FC2DC58B}"/>
              </a:ext>
            </a:extLst>
          </p:cNvPr>
          <p:cNvGrpSpPr/>
          <p:nvPr/>
        </p:nvGrpSpPr>
        <p:grpSpPr>
          <a:xfrm>
            <a:off x="1819707" y="37942"/>
            <a:ext cx="727144" cy="736760"/>
            <a:chOff x="3584280" y="3699191"/>
            <a:chExt cx="358069" cy="317995"/>
          </a:xfrm>
          <a:solidFill>
            <a:schemeClr val="accent1"/>
          </a:solidFill>
        </p:grpSpPr>
        <p:sp>
          <p:nvSpPr>
            <p:cNvPr id="4" name="Google Shape;9011;p85">
              <a:extLst>
                <a:ext uri="{FF2B5EF4-FFF2-40B4-BE49-F238E27FC236}">
                  <a16:creationId xmlns:a16="http://schemas.microsoft.com/office/drawing/2014/main" id="{8D23355C-ACC1-747C-7B36-A3F5D953341F}"/>
                </a:ext>
              </a:extLst>
            </p:cNvPr>
            <p:cNvSpPr/>
            <p:nvPr/>
          </p:nvSpPr>
          <p:spPr>
            <a:xfrm>
              <a:off x="3584280" y="3699191"/>
              <a:ext cx="358069" cy="317995"/>
            </a:xfrm>
            <a:custGeom>
              <a:avLst/>
              <a:gdLst/>
              <a:ahLst/>
              <a:cxnLst/>
              <a:rect l="l" t="t" r="r" b="b"/>
              <a:pathLst>
                <a:path w="11276" h="10014" extrusionOk="0">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 name="Google Shape;9012;p85">
              <a:extLst>
                <a:ext uri="{FF2B5EF4-FFF2-40B4-BE49-F238E27FC236}">
                  <a16:creationId xmlns:a16="http://schemas.microsoft.com/office/drawing/2014/main" id="{2A5FF54D-543E-7FAD-2242-0D4AA781C520}"/>
                </a:ext>
              </a:extLst>
            </p:cNvPr>
            <p:cNvSpPr/>
            <p:nvPr/>
          </p:nvSpPr>
          <p:spPr>
            <a:xfrm>
              <a:off x="3613400" y="3727167"/>
              <a:ext cx="299831" cy="261661"/>
            </a:xfrm>
            <a:custGeom>
              <a:avLst/>
              <a:gdLst/>
              <a:ahLst/>
              <a:cxnLst/>
              <a:rect l="l" t="t" r="r" b="b"/>
              <a:pathLst>
                <a:path w="9442" h="8240" extrusionOk="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 name="Google Shape;9013;p85">
              <a:extLst>
                <a:ext uri="{FF2B5EF4-FFF2-40B4-BE49-F238E27FC236}">
                  <a16:creationId xmlns:a16="http://schemas.microsoft.com/office/drawing/2014/main" id="{AE40B309-D767-0D90-96AF-B1E98F9C6244}"/>
                </a:ext>
              </a:extLst>
            </p:cNvPr>
            <p:cNvSpPr/>
            <p:nvPr/>
          </p:nvSpPr>
          <p:spPr>
            <a:xfrm>
              <a:off x="3735879" y="3910171"/>
              <a:ext cx="54873" cy="54841"/>
            </a:xfrm>
            <a:custGeom>
              <a:avLst/>
              <a:gdLst/>
              <a:ahLst/>
              <a:cxnLst/>
              <a:rect l="l" t="t" r="r" b="b"/>
              <a:pathLst>
                <a:path w="1728" h="1727" extrusionOk="0">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9014;p85">
              <a:extLst>
                <a:ext uri="{FF2B5EF4-FFF2-40B4-BE49-F238E27FC236}">
                  <a16:creationId xmlns:a16="http://schemas.microsoft.com/office/drawing/2014/main" id="{36B950FD-C49A-B2CA-F05E-C48B7534DC79}"/>
                </a:ext>
              </a:extLst>
            </p:cNvPr>
            <p:cNvSpPr/>
            <p:nvPr/>
          </p:nvSpPr>
          <p:spPr>
            <a:xfrm>
              <a:off x="3738896" y="3788422"/>
              <a:ext cx="49188" cy="114604"/>
            </a:xfrm>
            <a:custGeom>
              <a:avLst/>
              <a:gdLst/>
              <a:ahLst/>
              <a:cxnLst/>
              <a:rect l="l" t="t" r="r" b="b"/>
              <a:pathLst>
                <a:path w="1549" h="3609" extrusionOk="0">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8" name="Google Shape;689;p65">
            <a:extLst>
              <a:ext uri="{FF2B5EF4-FFF2-40B4-BE49-F238E27FC236}">
                <a16:creationId xmlns:a16="http://schemas.microsoft.com/office/drawing/2014/main" id="{8870A4DD-1E1D-D4E2-063A-840397477B75}"/>
              </a:ext>
            </a:extLst>
          </p:cNvPr>
          <p:cNvSpPr txBox="1">
            <a:spLocks/>
          </p:cNvSpPr>
          <p:nvPr/>
        </p:nvSpPr>
        <p:spPr>
          <a:xfrm>
            <a:off x="6550569" y="2863667"/>
            <a:ext cx="2738199" cy="179093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8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9pPr>
          </a:lstStyle>
          <a:p>
            <a:pPr marL="0" indent="0" algn="l"/>
            <a:r>
              <a:rPr lang="en-US" sz="1200" dirty="0"/>
              <a:t>Never use Essential oils on:</a:t>
            </a:r>
          </a:p>
          <a:p>
            <a:pPr marL="0" indent="0" algn="l"/>
            <a:endParaRPr lang="en-US" sz="1200" dirty="0"/>
          </a:p>
          <a:p>
            <a:pPr marL="285750" indent="-285750" algn="l">
              <a:buClr>
                <a:srgbClr val="4A2C09"/>
              </a:buClr>
              <a:buSzPts val="1600"/>
              <a:buFont typeface="Wingdings" panose="05000000000000000000" pitchFamily="2" charset="2"/>
              <a:buChar char="v"/>
              <a:defRPr/>
            </a:pPr>
            <a:r>
              <a:rPr lang="en-US" sz="1200" dirty="0"/>
              <a:t>Pregnant Women</a:t>
            </a:r>
          </a:p>
          <a:p>
            <a:pPr marL="285750" indent="-285750" algn="l">
              <a:buClr>
                <a:srgbClr val="4A2C09"/>
              </a:buClr>
              <a:buSzPts val="1600"/>
              <a:buFont typeface="Wingdings" panose="05000000000000000000" pitchFamily="2" charset="2"/>
              <a:buChar char="v"/>
              <a:defRPr/>
            </a:pPr>
            <a:endParaRPr lang="en-US" sz="1200" dirty="0"/>
          </a:p>
          <a:p>
            <a:pPr marL="285750" indent="-285750" algn="l">
              <a:buClr>
                <a:srgbClr val="4A2C09"/>
              </a:buClr>
              <a:buSzPts val="1600"/>
              <a:buFont typeface="Wingdings" panose="05000000000000000000" pitchFamily="2" charset="2"/>
              <a:buChar char="v"/>
              <a:defRPr/>
            </a:pPr>
            <a:r>
              <a:rPr lang="en-US" sz="1200" dirty="0"/>
              <a:t>Infants and children</a:t>
            </a:r>
          </a:p>
          <a:p>
            <a:pPr marL="285750" indent="-285750" algn="l">
              <a:buClr>
                <a:srgbClr val="4A2C09"/>
              </a:buClr>
              <a:buSzPts val="1600"/>
              <a:buFont typeface="Wingdings" panose="05000000000000000000" pitchFamily="2" charset="2"/>
              <a:buChar char="v"/>
              <a:defRPr/>
            </a:pPr>
            <a:endParaRPr lang="en-US" sz="1200" dirty="0"/>
          </a:p>
          <a:p>
            <a:pPr marL="0" indent="0" algn="l">
              <a:buClr>
                <a:srgbClr val="4A2C09"/>
              </a:buClr>
              <a:buSzPts val="1600"/>
              <a:defRPr/>
            </a:pPr>
            <a:r>
              <a:rPr lang="en-US" sz="1200" dirty="0"/>
              <a:t>Without first talking to a physician.</a:t>
            </a:r>
          </a:p>
          <a:p>
            <a:pPr marL="0" indent="0"/>
            <a:endParaRPr lang="en-US" dirty="0"/>
          </a:p>
        </p:txBody>
      </p:sp>
      <p:sp>
        <p:nvSpPr>
          <p:cNvPr id="13" name="Google Shape;689;p65">
            <a:extLst>
              <a:ext uri="{FF2B5EF4-FFF2-40B4-BE49-F238E27FC236}">
                <a16:creationId xmlns:a16="http://schemas.microsoft.com/office/drawing/2014/main" id="{B1B08B11-E68D-3095-B063-1FFEEBDEABE4}"/>
              </a:ext>
            </a:extLst>
          </p:cNvPr>
          <p:cNvSpPr txBox="1">
            <a:spLocks/>
          </p:cNvSpPr>
          <p:nvPr/>
        </p:nvSpPr>
        <p:spPr>
          <a:xfrm>
            <a:off x="3367891" y="2788996"/>
            <a:ext cx="3114392" cy="23545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800"/>
              <a:buFont typeface="Roboto"/>
              <a:buNone/>
              <a:defRPr sz="14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9pPr>
          </a:lstStyle>
          <a:p>
            <a:pPr marL="0" indent="0" algn="l"/>
            <a:r>
              <a:rPr lang="en-US" sz="1200" dirty="0"/>
              <a:t>Essential oils can:</a:t>
            </a:r>
          </a:p>
          <a:p>
            <a:pPr marL="0" indent="0" algn="l"/>
            <a:endParaRPr lang="en-US" sz="1200" dirty="0"/>
          </a:p>
          <a:p>
            <a:pPr marL="285750" indent="-285750" algn="l">
              <a:buClr>
                <a:srgbClr val="4A2C09"/>
              </a:buClr>
              <a:buSzPts val="1600"/>
              <a:buFont typeface="Wingdings" panose="05000000000000000000" pitchFamily="2" charset="2"/>
              <a:buChar char="v"/>
              <a:defRPr/>
            </a:pPr>
            <a:r>
              <a:rPr lang="en-US" sz="1200" dirty="0"/>
              <a:t>Pose dangerous drug interactions- especially with some post-operative medications.</a:t>
            </a:r>
          </a:p>
          <a:p>
            <a:pPr marL="285750" indent="-285750" algn="l">
              <a:buClr>
                <a:srgbClr val="4A2C09"/>
              </a:buClr>
              <a:buSzPts val="1600"/>
              <a:buFont typeface="Wingdings" panose="05000000000000000000" pitchFamily="2" charset="2"/>
              <a:buChar char="v"/>
              <a:defRPr/>
            </a:pPr>
            <a:endParaRPr lang="en-US" sz="1200" dirty="0"/>
          </a:p>
          <a:p>
            <a:pPr marL="285750" indent="-285750" algn="l">
              <a:buClr>
                <a:srgbClr val="4A2C09"/>
              </a:buClr>
              <a:buSzPts val="1600"/>
              <a:buFont typeface="Wingdings" panose="05000000000000000000" pitchFamily="2" charset="2"/>
              <a:buChar char="v"/>
              <a:defRPr/>
            </a:pPr>
            <a:r>
              <a:rPr lang="en-US" sz="1200" dirty="0"/>
              <a:t>Interact with anticoagulants, sedatives, antidepressants/antipsychotics, some diabetes medications and some cancer treatments- always talk with a physician about possible interactions.</a:t>
            </a:r>
          </a:p>
          <a:p>
            <a:pPr marL="285750" indent="-285750" algn="l">
              <a:buClr>
                <a:srgbClr val="4A2C09"/>
              </a:buClr>
              <a:buSzPts val="1600"/>
              <a:buFont typeface="Wingdings" panose="05000000000000000000" pitchFamily="2" charset="2"/>
              <a:buChar char="v"/>
              <a:defRPr/>
            </a:pPr>
            <a:endParaRPr lang="en-US" sz="1200" dirty="0"/>
          </a:p>
          <a:p>
            <a:pPr marL="0" indent="0"/>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oogle Shape;694;p65">
            <a:extLst>
              <a:ext uri="{FF2B5EF4-FFF2-40B4-BE49-F238E27FC236}">
                <a16:creationId xmlns:a16="http://schemas.microsoft.com/office/drawing/2014/main" id="{1D98AE9F-2E0A-0CD1-953C-9057B53388CD}"/>
              </a:ext>
            </a:extLst>
          </p:cNvPr>
          <p:cNvPicPr preferRelativeResize="0"/>
          <p:nvPr/>
        </p:nvPicPr>
        <p:blipFill rotWithShape="1">
          <a:blip r:embed="rId3">
            <a:alphaModFix/>
          </a:blip>
          <a:srcRect l="2739" t="35850" r="64452" b="35154"/>
          <a:stretch/>
        </p:blipFill>
        <p:spPr>
          <a:xfrm>
            <a:off x="2617334" y="1284241"/>
            <a:ext cx="1517321" cy="1404641"/>
          </a:xfrm>
          <a:prstGeom prst="rect">
            <a:avLst/>
          </a:prstGeom>
          <a:noFill/>
          <a:ln>
            <a:noFill/>
          </a:ln>
        </p:spPr>
      </p:pic>
      <p:sp>
        <p:nvSpPr>
          <p:cNvPr id="2" name="Title 1">
            <a:extLst>
              <a:ext uri="{FF2B5EF4-FFF2-40B4-BE49-F238E27FC236}">
                <a16:creationId xmlns:a16="http://schemas.microsoft.com/office/drawing/2014/main" id="{D29C992C-053A-0AE7-755A-3CAFCABA667F}"/>
              </a:ext>
            </a:extLst>
          </p:cNvPr>
          <p:cNvSpPr>
            <a:spLocks noGrp="1"/>
          </p:cNvSpPr>
          <p:nvPr>
            <p:ph type="title"/>
          </p:nvPr>
        </p:nvSpPr>
        <p:spPr/>
        <p:txBody>
          <a:bodyPr/>
          <a:lstStyle/>
          <a:p>
            <a:r>
              <a:rPr lang="en-US" sz="4000" dirty="0"/>
              <a:t>Pet Safety</a:t>
            </a:r>
          </a:p>
        </p:txBody>
      </p:sp>
      <p:sp>
        <p:nvSpPr>
          <p:cNvPr id="3" name="Subtitle 2">
            <a:extLst>
              <a:ext uri="{FF2B5EF4-FFF2-40B4-BE49-F238E27FC236}">
                <a16:creationId xmlns:a16="http://schemas.microsoft.com/office/drawing/2014/main" id="{EB14C52F-36E6-6C5B-C1B3-DE930E589698}"/>
              </a:ext>
            </a:extLst>
          </p:cNvPr>
          <p:cNvSpPr>
            <a:spLocks noGrp="1"/>
          </p:cNvSpPr>
          <p:nvPr>
            <p:ph type="subTitle" idx="1"/>
          </p:nvPr>
        </p:nvSpPr>
        <p:spPr>
          <a:xfrm>
            <a:off x="1505377" y="3724399"/>
            <a:ext cx="6918623" cy="811200"/>
          </a:xfrm>
        </p:spPr>
        <p:txBody>
          <a:bodyPr/>
          <a:lstStyle/>
          <a:p>
            <a:pPr marL="139700" indent="0" algn="l"/>
            <a:r>
              <a:rPr lang="en-US" dirty="0"/>
              <a:t> </a:t>
            </a:r>
          </a:p>
        </p:txBody>
      </p:sp>
      <p:sp>
        <p:nvSpPr>
          <p:cNvPr id="5" name="Subtitle 4">
            <a:extLst>
              <a:ext uri="{FF2B5EF4-FFF2-40B4-BE49-F238E27FC236}">
                <a16:creationId xmlns:a16="http://schemas.microsoft.com/office/drawing/2014/main" id="{A842DFFB-4E82-7226-2625-855119C66591}"/>
              </a:ext>
            </a:extLst>
          </p:cNvPr>
          <p:cNvSpPr>
            <a:spLocks noGrp="1"/>
          </p:cNvSpPr>
          <p:nvPr>
            <p:ph type="subTitle" idx="3"/>
          </p:nvPr>
        </p:nvSpPr>
        <p:spPr>
          <a:xfrm>
            <a:off x="869132" y="2849654"/>
            <a:ext cx="7804087" cy="394500"/>
          </a:xfrm>
        </p:spPr>
        <p:txBody>
          <a:bodyPr/>
          <a:lstStyle/>
          <a:p>
            <a:r>
              <a:rPr lang="en-US" dirty="0"/>
              <a:t>Pets react differently than humans to essential oils</a:t>
            </a:r>
          </a:p>
        </p:txBody>
      </p:sp>
      <p:grpSp>
        <p:nvGrpSpPr>
          <p:cNvPr id="9" name="Google Shape;11817;p90">
            <a:extLst>
              <a:ext uri="{FF2B5EF4-FFF2-40B4-BE49-F238E27FC236}">
                <a16:creationId xmlns:a16="http://schemas.microsoft.com/office/drawing/2014/main" id="{746B6AB5-113E-B901-1829-BAAF57703E42}"/>
              </a:ext>
            </a:extLst>
          </p:cNvPr>
          <p:cNvGrpSpPr/>
          <p:nvPr/>
        </p:nvGrpSpPr>
        <p:grpSpPr>
          <a:xfrm>
            <a:off x="2931611" y="1708415"/>
            <a:ext cx="775177" cy="662434"/>
            <a:chOff x="2512749" y="1965042"/>
            <a:chExt cx="333024" cy="352896"/>
          </a:xfrm>
        </p:grpSpPr>
        <p:sp>
          <p:nvSpPr>
            <p:cNvPr id="10" name="Google Shape;11818;p90">
              <a:extLst>
                <a:ext uri="{FF2B5EF4-FFF2-40B4-BE49-F238E27FC236}">
                  <a16:creationId xmlns:a16="http://schemas.microsoft.com/office/drawing/2014/main" id="{315B3994-A4B5-72C8-443C-5E5642B97A38}"/>
                </a:ext>
              </a:extLst>
            </p:cNvPr>
            <p:cNvSpPr/>
            <p:nvPr/>
          </p:nvSpPr>
          <p:spPr>
            <a:xfrm>
              <a:off x="2590829" y="2129682"/>
              <a:ext cx="49568" cy="60224"/>
            </a:xfrm>
            <a:custGeom>
              <a:avLst/>
              <a:gdLst/>
              <a:ahLst/>
              <a:cxnLst/>
              <a:rect l="l" t="t" r="r" b="b"/>
              <a:pathLst>
                <a:path w="1549" h="1882" extrusionOk="0">
                  <a:moveTo>
                    <a:pt x="775" y="1"/>
                  </a:moveTo>
                  <a:cubicBezTo>
                    <a:pt x="358" y="1"/>
                    <a:pt x="1" y="346"/>
                    <a:pt x="1" y="775"/>
                  </a:cubicBezTo>
                  <a:lnTo>
                    <a:pt x="1" y="1120"/>
                  </a:lnTo>
                  <a:cubicBezTo>
                    <a:pt x="1" y="1537"/>
                    <a:pt x="346" y="1882"/>
                    <a:pt x="775" y="1882"/>
                  </a:cubicBezTo>
                  <a:cubicBezTo>
                    <a:pt x="1203" y="1882"/>
                    <a:pt x="1549" y="1548"/>
                    <a:pt x="1549" y="1120"/>
                  </a:cubicBezTo>
                  <a:lnTo>
                    <a:pt x="1549" y="775"/>
                  </a:lnTo>
                  <a:cubicBezTo>
                    <a:pt x="1537" y="667"/>
                    <a:pt x="1525" y="548"/>
                    <a:pt x="1465" y="441"/>
                  </a:cubicBezTo>
                  <a:cubicBezTo>
                    <a:pt x="1431" y="390"/>
                    <a:pt x="1372" y="351"/>
                    <a:pt x="1315" y="351"/>
                  </a:cubicBezTo>
                  <a:cubicBezTo>
                    <a:pt x="1293" y="351"/>
                    <a:pt x="1271" y="356"/>
                    <a:pt x="1251" y="370"/>
                  </a:cubicBezTo>
                  <a:cubicBezTo>
                    <a:pt x="1180" y="417"/>
                    <a:pt x="1132" y="501"/>
                    <a:pt x="1180" y="584"/>
                  </a:cubicBezTo>
                  <a:cubicBezTo>
                    <a:pt x="1203" y="644"/>
                    <a:pt x="1227" y="703"/>
                    <a:pt x="1227" y="775"/>
                  </a:cubicBezTo>
                  <a:lnTo>
                    <a:pt x="1227" y="1120"/>
                  </a:lnTo>
                  <a:cubicBezTo>
                    <a:pt x="1227" y="1358"/>
                    <a:pt x="1025" y="1560"/>
                    <a:pt x="775" y="1560"/>
                  </a:cubicBezTo>
                  <a:cubicBezTo>
                    <a:pt x="525" y="1560"/>
                    <a:pt x="334" y="1370"/>
                    <a:pt x="334" y="1120"/>
                  </a:cubicBezTo>
                  <a:lnTo>
                    <a:pt x="334" y="775"/>
                  </a:lnTo>
                  <a:cubicBezTo>
                    <a:pt x="334" y="536"/>
                    <a:pt x="525" y="322"/>
                    <a:pt x="775" y="322"/>
                  </a:cubicBezTo>
                  <a:cubicBezTo>
                    <a:pt x="870" y="322"/>
                    <a:pt x="942" y="251"/>
                    <a:pt x="942" y="167"/>
                  </a:cubicBezTo>
                  <a:cubicBezTo>
                    <a:pt x="942" y="72"/>
                    <a:pt x="870" y="1"/>
                    <a:pt x="775"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11819;p90">
              <a:extLst>
                <a:ext uri="{FF2B5EF4-FFF2-40B4-BE49-F238E27FC236}">
                  <a16:creationId xmlns:a16="http://schemas.microsoft.com/office/drawing/2014/main" id="{1B59A446-B279-310F-D6DF-A95A766ECE33}"/>
                </a:ext>
              </a:extLst>
            </p:cNvPr>
            <p:cNvSpPr/>
            <p:nvPr/>
          </p:nvSpPr>
          <p:spPr>
            <a:xfrm>
              <a:off x="2718477" y="2129682"/>
              <a:ext cx="49568" cy="60224"/>
            </a:xfrm>
            <a:custGeom>
              <a:avLst/>
              <a:gdLst/>
              <a:ahLst/>
              <a:cxnLst/>
              <a:rect l="l" t="t" r="r" b="b"/>
              <a:pathLst>
                <a:path w="1549" h="1882" extrusionOk="0">
                  <a:moveTo>
                    <a:pt x="774" y="1"/>
                  </a:moveTo>
                  <a:cubicBezTo>
                    <a:pt x="358" y="1"/>
                    <a:pt x="1" y="346"/>
                    <a:pt x="1" y="775"/>
                  </a:cubicBezTo>
                  <a:lnTo>
                    <a:pt x="1" y="1120"/>
                  </a:lnTo>
                  <a:cubicBezTo>
                    <a:pt x="1" y="1537"/>
                    <a:pt x="346" y="1882"/>
                    <a:pt x="774" y="1882"/>
                  </a:cubicBezTo>
                  <a:cubicBezTo>
                    <a:pt x="1191" y="1882"/>
                    <a:pt x="1548" y="1548"/>
                    <a:pt x="1548" y="1120"/>
                  </a:cubicBezTo>
                  <a:lnTo>
                    <a:pt x="1548" y="775"/>
                  </a:lnTo>
                  <a:cubicBezTo>
                    <a:pt x="1536" y="667"/>
                    <a:pt x="1501" y="548"/>
                    <a:pt x="1465" y="441"/>
                  </a:cubicBezTo>
                  <a:cubicBezTo>
                    <a:pt x="1431" y="390"/>
                    <a:pt x="1372" y="351"/>
                    <a:pt x="1315" y="351"/>
                  </a:cubicBezTo>
                  <a:cubicBezTo>
                    <a:pt x="1292" y="351"/>
                    <a:pt x="1271" y="356"/>
                    <a:pt x="1251" y="370"/>
                  </a:cubicBezTo>
                  <a:cubicBezTo>
                    <a:pt x="1179" y="417"/>
                    <a:pt x="1132" y="501"/>
                    <a:pt x="1179" y="584"/>
                  </a:cubicBezTo>
                  <a:cubicBezTo>
                    <a:pt x="1203" y="644"/>
                    <a:pt x="1215" y="703"/>
                    <a:pt x="1215" y="775"/>
                  </a:cubicBezTo>
                  <a:lnTo>
                    <a:pt x="1215" y="1120"/>
                  </a:lnTo>
                  <a:cubicBezTo>
                    <a:pt x="1215" y="1358"/>
                    <a:pt x="1024" y="1560"/>
                    <a:pt x="774" y="1560"/>
                  </a:cubicBezTo>
                  <a:cubicBezTo>
                    <a:pt x="536" y="1560"/>
                    <a:pt x="322" y="1370"/>
                    <a:pt x="322" y="1120"/>
                  </a:cubicBezTo>
                  <a:lnTo>
                    <a:pt x="322" y="775"/>
                  </a:lnTo>
                  <a:cubicBezTo>
                    <a:pt x="322" y="536"/>
                    <a:pt x="524" y="322"/>
                    <a:pt x="774" y="322"/>
                  </a:cubicBezTo>
                  <a:cubicBezTo>
                    <a:pt x="870" y="322"/>
                    <a:pt x="941" y="251"/>
                    <a:pt x="941" y="167"/>
                  </a:cubicBezTo>
                  <a:cubicBezTo>
                    <a:pt x="941" y="72"/>
                    <a:pt x="870" y="1"/>
                    <a:pt x="774"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11820;p90">
              <a:extLst>
                <a:ext uri="{FF2B5EF4-FFF2-40B4-BE49-F238E27FC236}">
                  <a16:creationId xmlns:a16="http://schemas.microsoft.com/office/drawing/2014/main" id="{C7776B8B-4CDC-A97C-E5EA-2907BCF75D2E}"/>
                </a:ext>
              </a:extLst>
            </p:cNvPr>
            <p:cNvSpPr/>
            <p:nvPr/>
          </p:nvSpPr>
          <p:spPr>
            <a:xfrm>
              <a:off x="2624365" y="2242994"/>
              <a:ext cx="110528" cy="52064"/>
            </a:xfrm>
            <a:custGeom>
              <a:avLst/>
              <a:gdLst/>
              <a:ahLst/>
              <a:cxnLst/>
              <a:rect l="l" t="t" r="r" b="b"/>
              <a:pathLst>
                <a:path w="3454" h="1627" extrusionOk="0">
                  <a:moveTo>
                    <a:pt x="1870" y="365"/>
                  </a:moveTo>
                  <a:cubicBezTo>
                    <a:pt x="1882" y="365"/>
                    <a:pt x="1882" y="389"/>
                    <a:pt x="1906" y="389"/>
                  </a:cubicBezTo>
                  <a:cubicBezTo>
                    <a:pt x="2001" y="460"/>
                    <a:pt x="2120" y="508"/>
                    <a:pt x="2239" y="555"/>
                  </a:cubicBezTo>
                  <a:lnTo>
                    <a:pt x="2239" y="793"/>
                  </a:lnTo>
                  <a:cubicBezTo>
                    <a:pt x="2239" y="1091"/>
                    <a:pt x="2001" y="1329"/>
                    <a:pt x="1703" y="1329"/>
                  </a:cubicBezTo>
                  <a:cubicBezTo>
                    <a:pt x="1406" y="1329"/>
                    <a:pt x="1168" y="1091"/>
                    <a:pt x="1168" y="793"/>
                  </a:cubicBezTo>
                  <a:lnTo>
                    <a:pt x="1168" y="555"/>
                  </a:lnTo>
                  <a:cubicBezTo>
                    <a:pt x="1287" y="520"/>
                    <a:pt x="1406" y="460"/>
                    <a:pt x="1513" y="389"/>
                  </a:cubicBezTo>
                  <a:cubicBezTo>
                    <a:pt x="1525" y="389"/>
                    <a:pt x="1525" y="365"/>
                    <a:pt x="1537" y="365"/>
                  </a:cubicBezTo>
                  <a:lnTo>
                    <a:pt x="1537" y="603"/>
                  </a:lnTo>
                  <a:cubicBezTo>
                    <a:pt x="1537" y="698"/>
                    <a:pt x="1620" y="770"/>
                    <a:pt x="1703" y="770"/>
                  </a:cubicBezTo>
                  <a:cubicBezTo>
                    <a:pt x="1799" y="770"/>
                    <a:pt x="1870" y="698"/>
                    <a:pt x="1870" y="603"/>
                  </a:cubicBezTo>
                  <a:lnTo>
                    <a:pt x="1870" y="365"/>
                  </a:lnTo>
                  <a:close/>
                  <a:moveTo>
                    <a:pt x="173" y="0"/>
                  </a:moveTo>
                  <a:cubicBezTo>
                    <a:pt x="132" y="0"/>
                    <a:pt x="91" y="18"/>
                    <a:pt x="60" y="55"/>
                  </a:cubicBezTo>
                  <a:cubicBezTo>
                    <a:pt x="1" y="115"/>
                    <a:pt x="1" y="222"/>
                    <a:pt x="72" y="282"/>
                  </a:cubicBezTo>
                  <a:cubicBezTo>
                    <a:pt x="298" y="472"/>
                    <a:pt x="572" y="591"/>
                    <a:pt x="870" y="591"/>
                  </a:cubicBezTo>
                  <a:lnTo>
                    <a:pt x="894" y="591"/>
                  </a:lnTo>
                  <a:lnTo>
                    <a:pt x="894" y="770"/>
                  </a:lnTo>
                  <a:cubicBezTo>
                    <a:pt x="894" y="1246"/>
                    <a:pt x="1275" y="1627"/>
                    <a:pt x="1739" y="1627"/>
                  </a:cubicBezTo>
                  <a:cubicBezTo>
                    <a:pt x="2203" y="1627"/>
                    <a:pt x="2584" y="1234"/>
                    <a:pt x="2584" y="770"/>
                  </a:cubicBezTo>
                  <a:lnTo>
                    <a:pt x="2584" y="591"/>
                  </a:lnTo>
                  <a:lnTo>
                    <a:pt x="2596" y="591"/>
                  </a:lnTo>
                  <a:cubicBezTo>
                    <a:pt x="2894" y="591"/>
                    <a:pt x="3180" y="496"/>
                    <a:pt x="3406" y="282"/>
                  </a:cubicBezTo>
                  <a:cubicBezTo>
                    <a:pt x="3454" y="234"/>
                    <a:pt x="3454" y="139"/>
                    <a:pt x="3394" y="55"/>
                  </a:cubicBezTo>
                  <a:cubicBezTo>
                    <a:pt x="3361" y="23"/>
                    <a:pt x="3314" y="4"/>
                    <a:pt x="3268" y="4"/>
                  </a:cubicBezTo>
                  <a:cubicBezTo>
                    <a:pt x="3231" y="4"/>
                    <a:pt x="3195" y="17"/>
                    <a:pt x="3168" y="43"/>
                  </a:cubicBezTo>
                  <a:cubicBezTo>
                    <a:pt x="3001" y="198"/>
                    <a:pt x="2799" y="270"/>
                    <a:pt x="2584" y="270"/>
                  </a:cubicBezTo>
                  <a:cubicBezTo>
                    <a:pt x="2406" y="270"/>
                    <a:pt x="2239" y="210"/>
                    <a:pt x="2096" y="115"/>
                  </a:cubicBezTo>
                  <a:cubicBezTo>
                    <a:pt x="1983" y="43"/>
                    <a:pt x="1852" y="8"/>
                    <a:pt x="1721" y="8"/>
                  </a:cubicBezTo>
                  <a:cubicBezTo>
                    <a:pt x="1590" y="8"/>
                    <a:pt x="1459" y="43"/>
                    <a:pt x="1346" y="115"/>
                  </a:cubicBezTo>
                  <a:cubicBezTo>
                    <a:pt x="1203" y="222"/>
                    <a:pt x="1037" y="270"/>
                    <a:pt x="858" y="270"/>
                  </a:cubicBezTo>
                  <a:cubicBezTo>
                    <a:pt x="656" y="270"/>
                    <a:pt x="441" y="198"/>
                    <a:pt x="275" y="43"/>
                  </a:cubicBezTo>
                  <a:cubicBezTo>
                    <a:pt x="246" y="15"/>
                    <a:pt x="210" y="0"/>
                    <a:pt x="173" y="0"/>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11821;p90">
              <a:extLst>
                <a:ext uri="{FF2B5EF4-FFF2-40B4-BE49-F238E27FC236}">
                  <a16:creationId xmlns:a16="http://schemas.microsoft.com/office/drawing/2014/main" id="{CA5871F3-EF9B-5BD8-92B9-223E36B1926E}"/>
                </a:ext>
              </a:extLst>
            </p:cNvPr>
            <p:cNvSpPr/>
            <p:nvPr/>
          </p:nvSpPr>
          <p:spPr>
            <a:xfrm>
              <a:off x="2654477" y="2194834"/>
              <a:ext cx="49184" cy="38144"/>
            </a:xfrm>
            <a:custGeom>
              <a:avLst/>
              <a:gdLst/>
              <a:ahLst/>
              <a:cxnLst/>
              <a:rect l="l" t="t" r="r" b="b"/>
              <a:pathLst>
                <a:path w="1537" h="1192" extrusionOk="0">
                  <a:moveTo>
                    <a:pt x="1131" y="346"/>
                  </a:moveTo>
                  <a:cubicBezTo>
                    <a:pt x="1155" y="346"/>
                    <a:pt x="1167" y="346"/>
                    <a:pt x="1167" y="358"/>
                  </a:cubicBezTo>
                  <a:cubicBezTo>
                    <a:pt x="1203" y="358"/>
                    <a:pt x="1203" y="370"/>
                    <a:pt x="1179" y="393"/>
                  </a:cubicBezTo>
                  <a:lnTo>
                    <a:pt x="798" y="870"/>
                  </a:lnTo>
                  <a:cubicBezTo>
                    <a:pt x="786" y="882"/>
                    <a:pt x="786" y="882"/>
                    <a:pt x="762" y="882"/>
                  </a:cubicBezTo>
                  <a:cubicBezTo>
                    <a:pt x="750" y="882"/>
                    <a:pt x="750" y="882"/>
                    <a:pt x="738" y="870"/>
                  </a:cubicBezTo>
                  <a:lnTo>
                    <a:pt x="346" y="393"/>
                  </a:lnTo>
                  <a:cubicBezTo>
                    <a:pt x="334" y="370"/>
                    <a:pt x="334" y="358"/>
                    <a:pt x="346" y="358"/>
                  </a:cubicBezTo>
                  <a:cubicBezTo>
                    <a:pt x="357" y="358"/>
                    <a:pt x="357" y="346"/>
                    <a:pt x="381" y="346"/>
                  </a:cubicBezTo>
                  <a:close/>
                  <a:moveTo>
                    <a:pt x="393" y="1"/>
                  </a:moveTo>
                  <a:cubicBezTo>
                    <a:pt x="262" y="1"/>
                    <a:pt x="131" y="72"/>
                    <a:pt x="60" y="215"/>
                  </a:cubicBezTo>
                  <a:cubicBezTo>
                    <a:pt x="0" y="334"/>
                    <a:pt x="24" y="477"/>
                    <a:pt x="107" y="584"/>
                  </a:cubicBezTo>
                  <a:lnTo>
                    <a:pt x="500" y="1060"/>
                  </a:lnTo>
                  <a:cubicBezTo>
                    <a:pt x="572" y="1144"/>
                    <a:pt x="655" y="1191"/>
                    <a:pt x="774" y="1191"/>
                  </a:cubicBezTo>
                  <a:cubicBezTo>
                    <a:pt x="881" y="1191"/>
                    <a:pt x="989" y="1144"/>
                    <a:pt x="1060" y="1060"/>
                  </a:cubicBezTo>
                  <a:lnTo>
                    <a:pt x="1453" y="584"/>
                  </a:lnTo>
                  <a:cubicBezTo>
                    <a:pt x="1524" y="477"/>
                    <a:pt x="1536" y="334"/>
                    <a:pt x="1477" y="215"/>
                  </a:cubicBezTo>
                  <a:cubicBezTo>
                    <a:pt x="1417" y="96"/>
                    <a:pt x="1298" y="1"/>
                    <a:pt x="1155"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11822;p90">
              <a:extLst>
                <a:ext uri="{FF2B5EF4-FFF2-40B4-BE49-F238E27FC236}">
                  <a16:creationId xmlns:a16="http://schemas.microsoft.com/office/drawing/2014/main" id="{9EEC556D-5A1C-2692-019A-E64F5433A8A2}"/>
                </a:ext>
              </a:extLst>
            </p:cNvPr>
            <p:cNvSpPr/>
            <p:nvPr/>
          </p:nvSpPr>
          <p:spPr>
            <a:xfrm>
              <a:off x="2512749" y="1965042"/>
              <a:ext cx="333024" cy="352896"/>
            </a:xfrm>
            <a:custGeom>
              <a:avLst/>
              <a:gdLst/>
              <a:ahLst/>
              <a:cxnLst/>
              <a:rect l="l" t="t" r="r" b="b"/>
              <a:pathLst>
                <a:path w="10407" h="11028" extrusionOk="0">
                  <a:moveTo>
                    <a:pt x="1038" y="321"/>
                  </a:moveTo>
                  <a:cubicBezTo>
                    <a:pt x="1078" y="321"/>
                    <a:pt x="1119" y="335"/>
                    <a:pt x="1155" y="371"/>
                  </a:cubicBezTo>
                  <a:lnTo>
                    <a:pt x="3108" y="1955"/>
                  </a:lnTo>
                  <a:cubicBezTo>
                    <a:pt x="2881" y="2062"/>
                    <a:pt x="2667" y="2181"/>
                    <a:pt x="2441" y="2300"/>
                  </a:cubicBezTo>
                  <a:lnTo>
                    <a:pt x="846" y="502"/>
                  </a:lnTo>
                  <a:cubicBezTo>
                    <a:pt x="869" y="431"/>
                    <a:pt x="905" y="371"/>
                    <a:pt x="965" y="335"/>
                  </a:cubicBezTo>
                  <a:cubicBezTo>
                    <a:pt x="988" y="326"/>
                    <a:pt x="1012" y="321"/>
                    <a:pt x="1038" y="321"/>
                  </a:cubicBezTo>
                  <a:close/>
                  <a:moveTo>
                    <a:pt x="869" y="990"/>
                  </a:moveTo>
                  <a:lnTo>
                    <a:pt x="2191" y="2479"/>
                  </a:lnTo>
                  <a:cubicBezTo>
                    <a:pt x="2012" y="2610"/>
                    <a:pt x="1834" y="2752"/>
                    <a:pt x="1667" y="2907"/>
                  </a:cubicBezTo>
                  <a:cubicBezTo>
                    <a:pt x="1357" y="3205"/>
                    <a:pt x="1084" y="3538"/>
                    <a:pt x="869" y="3895"/>
                  </a:cubicBezTo>
                  <a:lnTo>
                    <a:pt x="869" y="990"/>
                  </a:lnTo>
                  <a:close/>
                  <a:moveTo>
                    <a:pt x="9373" y="324"/>
                  </a:moveTo>
                  <a:cubicBezTo>
                    <a:pt x="9394" y="324"/>
                    <a:pt x="9414" y="328"/>
                    <a:pt x="9430" y="335"/>
                  </a:cubicBezTo>
                  <a:cubicBezTo>
                    <a:pt x="9489" y="371"/>
                    <a:pt x="9537" y="431"/>
                    <a:pt x="9537" y="502"/>
                  </a:cubicBezTo>
                  <a:lnTo>
                    <a:pt x="9228" y="859"/>
                  </a:lnTo>
                  <a:cubicBezTo>
                    <a:pt x="9168" y="919"/>
                    <a:pt x="9168" y="1026"/>
                    <a:pt x="9239" y="1086"/>
                  </a:cubicBezTo>
                  <a:cubicBezTo>
                    <a:pt x="9275" y="1109"/>
                    <a:pt x="9323" y="1121"/>
                    <a:pt x="9347" y="1121"/>
                  </a:cubicBezTo>
                  <a:cubicBezTo>
                    <a:pt x="9394" y="1121"/>
                    <a:pt x="9442" y="1109"/>
                    <a:pt x="9466" y="1062"/>
                  </a:cubicBezTo>
                  <a:lnTo>
                    <a:pt x="9537" y="990"/>
                  </a:lnTo>
                  <a:lnTo>
                    <a:pt x="9537" y="3895"/>
                  </a:lnTo>
                  <a:cubicBezTo>
                    <a:pt x="9323" y="3538"/>
                    <a:pt x="9049" y="3205"/>
                    <a:pt x="8739" y="2907"/>
                  </a:cubicBezTo>
                  <a:cubicBezTo>
                    <a:pt x="8573" y="2764"/>
                    <a:pt x="8394" y="2610"/>
                    <a:pt x="8215" y="2479"/>
                  </a:cubicBezTo>
                  <a:lnTo>
                    <a:pt x="9001" y="1586"/>
                  </a:lnTo>
                  <a:cubicBezTo>
                    <a:pt x="9061" y="1526"/>
                    <a:pt x="9061" y="1419"/>
                    <a:pt x="8989" y="1359"/>
                  </a:cubicBezTo>
                  <a:cubicBezTo>
                    <a:pt x="8962" y="1332"/>
                    <a:pt x="8925" y="1317"/>
                    <a:pt x="8887" y="1317"/>
                  </a:cubicBezTo>
                  <a:cubicBezTo>
                    <a:pt x="8842" y="1317"/>
                    <a:pt x="8795" y="1338"/>
                    <a:pt x="8763" y="1383"/>
                  </a:cubicBezTo>
                  <a:lnTo>
                    <a:pt x="7942" y="2300"/>
                  </a:lnTo>
                  <a:cubicBezTo>
                    <a:pt x="7739" y="2169"/>
                    <a:pt x="7513" y="2050"/>
                    <a:pt x="7275" y="1955"/>
                  </a:cubicBezTo>
                  <a:lnTo>
                    <a:pt x="9239" y="371"/>
                  </a:lnTo>
                  <a:cubicBezTo>
                    <a:pt x="9279" y="339"/>
                    <a:pt x="9329" y="324"/>
                    <a:pt x="9373" y="324"/>
                  </a:cubicBezTo>
                  <a:close/>
                  <a:moveTo>
                    <a:pt x="5191" y="1859"/>
                  </a:moveTo>
                  <a:cubicBezTo>
                    <a:pt x="7787" y="1859"/>
                    <a:pt x="9882" y="3836"/>
                    <a:pt x="9882" y="6277"/>
                  </a:cubicBezTo>
                  <a:cubicBezTo>
                    <a:pt x="9882" y="6753"/>
                    <a:pt x="9811" y="7217"/>
                    <a:pt x="9656" y="7646"/>
                  </a:cubicBezTo>
                  <a:cubicBezTo>
                    <a:pt x="8940" y="7550"/>
                    <a:pt x="8096" y="7537"/>
                    <a:pt x="7673" y="7537"/>
                  </a:cubicBezTo>
                  <a:cubicBezTo>
                    <a:pt x="7520" y="7537"/>
                    <a:pt x="7422" y="7539"/>
                    <a:pt x="7406" y="7539"/>
                  </a:cubicBezTo>
                  <a:cubicBezTo>
                    <a:pt x="7323" y="7539"/>
                    <a:pt x="7251" y="7610"/>
                    <a:pt x="7251" y="7705"/>
                  </a:cubicBezTo>
                  <a:cubicBezTo>
                    <a:pt x="7251" y="7789"/>
                    <a:pt x="7323" y="7872"/>
                    <a:pt x="7406" y="7872"/>
                  </a:cubicBezTo>
                  <a:cubicBezTo>
                    <a:pt x="7415" y="7872"/>
                    <a:pt x="7581" y="7867"/>
                    <a:pt x="7836" y="7867"/>
                  </a:cubicBezTo>
                  <a:cubicBezTo>
                    <a:pt x="8260" y="7867"/>
                    <a:pt x="8930" y="7881"/>
                    <a:pt x="9525" y="7955"/>
                  </a:cubicBezTo>
                  <a:cubicBezTo>
                    <a:pt x="9418" y="8194"/>
                    <a:pt x="9287" y="8432"/>
                    <a:pt x="9156" y="8646"/>
                  </a:cubicBezTo>
                  <a:cubicBezTo>
                    <a:pt x="8204" y="8289"/>
                    <a:pt x="7203" y="8086"/>
                    <a:pt x="7156" y="8075"/>
                  </a:cubicBezTo>
                  <a:cubicBezTo>
                    <a:pt x="7149" y="8074"/>
                    <a:pt x="7141" y="8073"/>
                    <a:pt x="7134" y="8073"/>
                  </a:cubicBezTo>
                  <a:cubicBezTo>
                    <a:pt x="7057" y="8073"/>
                    <a:pt x="6976" y="8129"/>
                    <a:pt x="6965" y="8206"/>
                  </a:cubicBezTo>
                  <a:cubicBezTo>
                    <a:pt x="6953" y="8301"/>
                    <a:pt x="7013" y="8384"/>
                    <a:pt x="7096" y="8408"/>
                  </a:cubicBezTo>
                  <a:cubicBezTo>
                    <a:pt x="7120" y="8408"/>
                    <a:pt x="8049" y="8598"/>
                    <a:pt x="8966" y="8920"/>
                  </a:cubicBezTo>
                  <a:cubicBezTo>
                    <a:pt x="8108" y="10015"/>
                    <a:pt x="6739" y="10706"/>
                    <a:pt x="5191" y="10706"/>
                  </a:cubicBezTo>
                  <a:cubicBezTo>
                    <a:pt x="3667" y="10706"/>
                    <a:pt x="2298" y="10015"/>
                    <a:pt x="1429" y="8920"/>
                  </a:cubicBezTo>
                  <a:cubicBezTo>
                    <a:pt x="2334" y="8598"/>
                    <a:pt x="3274" y="8420"/>
                    <a:pt x="3286" y="8408"/>
                  </a:cubicBezTo>
                  <a:cubicBezTo>
                    <a:pt x="3382" y="8384"/>
                    <a:pt x="3441" y="8301"/>
                    <a:pt x="3429" y="8206"/>
                  </a:cubicBezTo>
                  <a:cubicBezTo>
                    <a:pt x="3407" y="8129"/>
                    <a:pt x="3336" y="8073"/>
                    <a:pt x="3251" y="8073"/>
                  </a:cubicBezTo>
                  <a:cubicBezTo>
                    <a:pt x="3243" y="8073"/>
                    <a:pt x="3235" y="8074"/>
                    <a:pt x="3227" y="8075"/>
                  </a:cubicBezTo>
                  <a:cubicBezTo>
                    <a:pt x="3167" y="8086"/>
                    <a:pt x="2191" y="8289"/>
                    <a:pt x="1238" y="8646"/>
                  </a:cubicBezTo>
                  <a:cubicBezTo>
                    <a:pt x="1084" y="8420"/>
                    <a:pt x="965" y="8194"/>
                    <a:pt x="869" y="7955"/>
                  </a:cubicBezTo>
                  <a:cubicBezTo>
                    <a:pt x="1465" y="7881"/>
                    <a:pt x="2134" y="7867"/>
                    <a:pt x="2556" y="7867"/>
                  </a:cubicBezTo>
                  <a:cubicBezTo>
                    <a:pt x="2809" y="7867"/>
                    <a:pt x="2972" y="7872"/>
                    <a:pt x="2977" y="7872"/>
                  </a:cubicBezTo>
                  <a:cubicBezTo>
                    <a:pt x="3072" y="7872"/>
                    <a:pt x="3143" y="7789"/>
                    <a:pt x="3143" y="7705"/>
                  </a:cubicBezTo>
                  <a:cubicBezTo>
                    <a:pt x="3143" y="7610"/>
                    <a:pt x="3072" y="7539"/>
                    <a:pt x="2977" y="7539"/>
                  </a:cubicBezTo>
                  <a:cubicBezTo>
                    <a:pt x="2961" y="7539"/>
                    <a:pt x="2865" y="7537"/>
                    <a:pt x="2713" y="7537"/>
                  </a:cubicBezTo>
                  <a:cubicBezTo>
                    <a:pt x="2296" y="7537"/>
                    <a:pt x="1460" y="7550"/>
                    <a:pt x="726" y="7646"/>
                  </a:cubicBezTo>
                  <a:cubicBezTo>
                    <a:pt x="584" y="7217"/>
                    <a:pt x="512" y="6753"/>
                    <a:pt x="512" y="6277"/>
                  </a:cubicBezTo>
                  <a:cubicBezTo>
                    <a:pt x="512" y="3836"/>
                    <a:pt x="2608" y="1859"/>
                    <a:pt x="5191" y="1859"/>
                  </a:cubicBezTo>
                  <a:close/>
                  <a:moveTo>
                    <a:pt x="1042" y="0"/>
                  </a:moveTo>
                  <a:cubicBezTo>
                    <a:pt x="968" y="0"/>
                    <a:pt x="893" y="17"/>
                    <a:pt x="822" y="50"/>
                  </a:cubicBezTo>
                  <a:cubicBezTo>
                    <a:pt x="643" y="145"/>
                    <a:pt x="536" y="324"/>
                    <a:pt x="536" y="514"/>
                  </a:cubicBezTo>
                  <a:lnTo>
                    <a:pt x="536" y="4538"/>
                  </a:lnTo>
                  <a:cubicBezTo>
                    <a:pt x="310" y="5086"/>
                    <a:pt x="191" y="5669"/>
                    <a:pt x="191" y="6277"/>
                  </a:cubicBezTo>
                  <a:cubicBezTo>
                    <a:pt x="191" y="6765"/>
                    <a:pt x="262" y="7241"/>
                    <a:pt x="417" y="7705"/>
                  </a:cubicBezTo>
                  <a:cubicBezTo>
                    <a:pt x="310" y="7717"/>
                    <a:pt x="226" y="7753"/>
                    <a:pt x="131" y="7765"/>
                  </a:cubicBezTo>
                  <a:cubicBezTo>
                    <a:pt x="48" y="7789"/>
                    <a:pt x="0" y="7884"/>
                    <a:pt x="12" y="7955"/>
                  </a:cubicBezTo>
                  <a:cubicBezTo>
                    <a:pt x="36" y="8027"/>
                    <a:pt x="107" y="8075"/>
                    <a:pt x="167" y="8075"/>
                  </a:cubicBezTo>
                  <a:lnTo>
                    <a:pt x="203" y="8075"/>
                  </a:lnTo>
                  <a:cubicBezTo>
                    <a:pt x="310" y="8051"/>
                    <a:pt x="417" y="8027"/>
                    <a:pt x="524" y="8003"/>
                  </a:cubicBezTo>
                  <a:cubicBezTo>
                    <a:pt x="631" y="8265"/>
                    <a:pt x="762" y="8527"/>
                    <a:pt x="929" y="8765"/>
                  </a:cubicBezTo>
                  <a:cubicBezTo>
                    <a:pt x="762" y="8837"/>
                    <a:pt x="595" y="8908"/>
                    <a:pt x="453" y="8979"/>
                  </a:cubicBezTo>
                  <a:cubicBezTo>
                    <a:pt x="369" y="9027"/>
                    <a:pt x="345" y="9122"/>
                    <a:pt x="369" y="9206"/>
                  </a:cubicBezTo>
                  <a:cubicBezTo>
                    <a:pt x="405" y="9265"/>
                    <a:pt x="465" y="9301"/>
                    <a:pt x="524" y="9301"/>
                  </a:cubicBezTo>
                  <a:cubicBezTo>
                    <a:pt x="548" y="9301"/>
                    <a:pt x="560" y="9301"/>
                    <a:pt x="595" y="9277"/>
                  </a:cubicBezTo>
                  <a:cubicBezTo>
                    <a:pt x="762" y="9194"/>
                    <a:pt x="941" y="9122"/>
                    <a:pt x="1119" y="9039"/>
                  </a:cubicBezTo>
                  <a:cubicBezTo>
                    <a:pt x="1286" y="9253"/>
                    <a:pt x="1453" y="9456"/>
                    <a:pt x="1655" y="9634"/>
                  </a:cubicBezTo>
                  <a:cubicBezTo>
                    <a:pt x="2608" y="10527"/>
                    <a:pt x="3858" y="11027"/>
                    <a:pt x="5191" y="11027"/>
                  </a:cubicBezTo>
                  <a:cubicBezTo>
                    <a:pt x="6537" y="11027"/>
                    <a:pt x="7787" y="10527"/>
                    <a:pt x="8739" y="9634"/>
                  </a:cubicBezTo>
                  <a:cubicBezTo>
                    <a:pt x="8930" y="9444"/>
                    <a:pt x="9108" y="9253"/>
                    <a:pt x="9275" y="9039"/>
                  </a:cubicBezTo>
                  <a:cubicBezTo>
                    <a:pt x="9454" y="9122"/>
                    <a:pt x="9632" y="9194"/>
                    <a:pt x="9787" y="9277"/>
                  </a:cubicBezTo>
                  <a:cubicBezTo>
                    <a:pt x="9823" y="9301"/>
                    <a:pt x="9835" y="9301"/>
                    <a:pt x="9870" y="9301"/>
                  </a:cubicBezTo>
                  <a:cubicBezTo>
                    <a:pt x="9930" y="9301"/>
                    <a:pt x="9990" y="9265"/>
                    <a:pt x="10013" y="9206"/>
                  </a:cubicBezTo>
                  <a:cubicBezTo>
                    <a:pt x="10061" y="9134"/>
                    <a:pt x="10025" y="9027"/>
                    <a:pt x="9942" y="8979"/>
                  </a:cubicBezTo>
                  <a:cubicBezTo>
                    <a:pt x="9787" y="8908"/>
                    <a:pt x="9632" y="8837"/>
                    <a:pt x="9466" y="8765"/>
                  </a:cubicBezTo>
                  <a:cubicBezTo>
                    <a:pt x="9632" y="8527"/>
                    <a:pt x="9763" y="8265"/>
                    <a:pt x="9870" y="8003"/>
                  </a:cubicBezTo>
                  <a:cubicBezTo>
                    <a:pt x="9978" y="8015"/>
                    <a:pt x="10073" y="8051"/>
                    <a:pt x="10180" y="8075"/>
                  </a:cubicBezTo>
                  <a:lnTo>
                    <a:pt x="10228" y="8075"/>
                  </a:lnTo>
                  <a:cubicBezTo>
                    <a:pt x="10299" y="8075"/>
                    <a:pt x="10359" y="8027"/>
                    <a:pt x="10371" y="7955"/>
                  </a:cubicBezTo>
                  <a:cubicBezTo>
                    <a:pt x="10406" y="7872"/>
                    <a:pt x="10347" y="7777"/>
                    <a:pt x="10275" y="7765"/>
                  </a:cubicBezTo>
                  <a:cubicBezTo>
                    <a:pt x="10180" y="7729"/>
                    <a:pt x="10085" y="7717"/>
                    <a:pt x="9990" y="7705"/>
                  </a:cubicBezTo>
                  <a:cubicBezTo>
                    <a:pt x="10132" y="7241"/>
                    <a:pt x="10216" y="6765"/>
                    <a:pt x="10216" y="6277"/>
                  </a:cubicBezTo>
                  <a:cubicBezTo>
                    <a:pt x="10216" y="5669"/>
                    <a:pt x="10097" y="5086"/>
                    <a:pt x="9870" y="4538"/>
                  </a:cubicBezTo>
                  <a:lnTo>
                    <a:pt x="9870" y="514"/>
                  </a:lnTo>
                  <a:cubicBezTo>
                    <a:pt x="9870" y="324"/>
                    <a:pt x="9763" y="145"/>
                    <a:pt x="9585" y="50"/>
                  </a:cubicBezTo>
                  <a:cubicBezTo>
                    <a:pt x="9514" y="17"/>
                    <a:pt x="9439" y="0"/>
                    <a:pt x="9365" y="0"/>
                  </a:cubicBezTo>
                  <a:cubicBezTo>
                    <a:pt x="9253" y="0"/>
                    <a:pt x="9142" y="38"/>
                    <a:pt x="9049" y="109"/>
                  </a:cubicBezTo>
                  <a:lnTo>
                    <a:pt x="6942" y="1812"/>
                  </a:lnTo>
                  <a:cubicBezTo>
                    <a:pt x="6382" y="1621"/>
                    <a:pt x="5810" y="1514"/>
                    <a:pt x="5191" y="1514"/>
                  </a:cubicBezTo>
                  <a:cubicBezTo>
                    <a:pt x="4584" y="1514"/>
                    <a:pt x="4001" y="1621"/>
                    <a:pt x="3453" y="1812"/>
                  </a:cubicBezTo>
                  <a:lnTo>
                    <a:pt x="1357" y="109"/>
                  </a:lnTo>
                  <a:cubicBezTo>
                    <a:pt x="1264" y="38"/>
                    <a:pt x="1154" y="0"/>
                    <a:pt x="1042" y="0"/>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16" name="Google Shape;694;p65">
            <a:extLst>
              <a:ext uri="{FF2B5EF4-FFF2-40B4-BE49-F238E27FC236}">
                <a16:creationId xmlns:a16="http://schemas.microsoft.com/office/drawing/2014/main" id="{AE5B1674-0064-0ED6-05C9-BC57CB4CB4D8}"/>
              </a:ext>
            </a:extLst>
          </p:cNvPr>
          <p:cNvPicPr preferRelativeResize="0"/>
          <p:nvPr/>
        </p:nvPicPr>
        <p:blipFill rotWithShape="1">
          <a:blip r:embed="rId3">
            <a:alphaModFix/>
          </a:blip>
          <a:srcRect l="2739" t="35850" r="64452" b="35154"/>
          <a:stretch/>
        </p:blipFill>
        <p:spPr>
          <a:xfrm>
            <a:off x="4930580" y="1284242"/>
            <a:ext cx="1517321" cy="1404641"/>
          </a:xfrm>
          <a:prstGeom prst="rect">
            <a:avLst/>
          </a:prstGeom>
          <a:noFill/>
          <a:ln>
            <a:noFill/>
          </a:ln>
        </p:spPr>
      </p:pic>
      <p:grpSp>
        <p:nvGrpSpPr>
          <p:cNvPr id="17" name="Google Shape;11830;p90">
            <a:extLst>
              <a:ext uri="{FF2B5EF4-FFF2-40B4-BE49-F238E27FC236}">
                <a16:creationId xmlns:a16="http://schemas.microsoft.com/office/drawing/2014/main" id="{4BC9CA30-7C40-DA88-ADFF-1B5DB2217942}"/>
              </a:ext>
            </a:extLst>
          </p:cNvPr>
          <p:cNvGrpSpPr/>
          <p:nvPr/>
        </p:nvGrpSpPr>
        <p:grpSpPr>
          <a:xfrm>
            <a:off x="5273524" y="1667676"/>
            <a:ext cx="831431" cy="777194"/>
            <a:chOff x="3052237" y="2003570"/>
            <a:chExt cx="353600" cy="314752"/>
          </a:xfrm>
        </p:grpSpPr>
        <p:sp>
          <p:nvSpPr>
            <p:cNvPr id="18" name="Google Shape;11831;p90">
              <a:extLst>
                <a:ext uri="{FF2B5EF4-FFF2-40B4-BE49-F238E27FC236}">
                  <a16:creationId xmlns:a16="http://schemas.microsoft.com/office/drawing/2014/main" id="{4392C0B0-B16D-25FC-071F-2ABDD862593A}"/>
                </a:ext>
              </a:extLst>
            </p:cNvPr>
            <p:cNvSpPr/>
            <p:nvPr/>
          </p:nvSpPr>
          <p:spPr>
            <a:xfrm>
              <a:off x="3261773" y="2108338"/>
              <a:ext cx="48800" cy="59488"/>
            </a:xfrm>
            <a:custGeom>
              <a:avLst/>
              <a:gdLst/>
              <a:ahLst/>
              <a:cxnLst/>
              <a:rect l="l" t="t" r="r" b="b"/>
              <a:pathLst>
                <a:path w="1525" h="1859" extrusionOk="0">
                  <a:moveTo>
                    <a:pt x="763" y="1"/>
                  </a:moveTo>
                  <a:cubicBezTo>
                    <a:pt x="346" y="1"/>
                    <a:pt x="1" y="334"/>
                    <a:pt x="1" y="751"/>
                  </a:cubicBezTo>
                  <a:lnTo>
                    <a:pt x="1" y="1096"/>
                  </a:lnTo>
                  <a:cubicBezTo>
                    <a:pt x="1" y="1513"/>
                    <a:pt x="346" y="1858"/>
                    <a:pt x="763" y="1858"/>
                  </a:cubicBezTo>
                  <a:cubicBezTo>
                    <a:pt x="1180" y="1858"/>
                    <a:pt x="1525" y="1513"/>
                    <a:pt x="1525" y="1096"/>
                  </a:cubicBezTo>
                  <a:lnTo>
                    <a:pt x="1525" y="751"/>
                  </a:lnTo>
                  <a:cubicBezTo>
                    <a:pt x="1525" y="668"/>
                    <a:pt x="1489" y="549"/>
                    <a:pt x="1453" y="441"/>
                  </a:cubicBezTo>
                  <a:cubicBezTo>
                    <a:pt x="1419" y="390"/>
                    <a:pt x="1360" y="351"/>
                    <a:pt x="1303" y="351"/>
                  </a:cubicBezTo>
                  <a:cubicBezTo>
                    <a:pt x="1281" y="351"/>
                    <a:pt x="1259" y="357"/>
                    <a:pt x="1239" y="370"/>
                  </a:cubicBezTo>
                  <a:cubicBezTo>
                    <a:pt x="1168" y="418"/>
                    <a:pt x="1120" y="501"/>
                    <a:pt x="1168" y="572"/>
                  </a:cubicBezTo>
                  <a:cubicBezTo>
                    <a:pt x="1191" y="632"/>
                    <a:pt x="1215" y="691"/>
                    <a:pt x="1215" y="775"/>
                  </a:cubicBezTo>
                  <a:lnTo>
                    <a:pt x="1215" y="1108"/>
                  </a:lnTo>
                  <a:cubicBezTo>
                    <a:pt x="1215" y="1346"/>
                    <a:pt x="1013" y="1561"/>
                    <a:pt x="763" y="1561"/>
                  </a:cubicBezTo>
                  <a:cubicBezTo>
                    <a:pt x="525" y="1561"/>
                    <a:pt x="322" y="1370"/>
                    <a:pt x="322" y="1108"/>
                  </a:cubicBezTo>
                  <a:lnTo>
                    <a:pt x="322" y="775"/>
                  </a:lnTo>
                  <a:cubicBezTo>
                    <a:pt x="322" y="537"/>
                    <a:pt x="513" y="322"/>
                    <a:pt x="763" y="322"/>
                  </a:cubicBezTo>
                  <a:cubicBezTo>
                    <a:pt x="858" y="322"/>
                    <a:pt x="930" y="251"/>
                    <a:pt x="930" y="156"/>
                  </a:cubicBezTo>
                  <a:cubicBezTo>
                    <a:pt x="930" y="72"/>
                    <a:pt x="858" y="1"/>
                    <a:pt x="763"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11832;p90">
              <a:extLst>
                <a:ext uri="{FF2B5EF4-FFF2-40B4-BE49-F238E27FC236}">
                  <a16:creationId xmlns:a16="http://schemas.microsoft.com/office/drawing/2014/main" id="{190AD16D-965C-F6D5-7361-07BBAABFBDEA}"/>
                </a:ext>
              </a:extLst>
            </p:cNvPr>
            <p:cNvSpPr/>
            <p:nvPr/>
          </p:nvSpPr>
          <p:spPr>
            <a:xfrm>
              <a:off x="3146349" y="2108338"/>
              <a:ext cx="48416" cy="59488"/>
            </a:xfrm>
            <a:custGeom>
              <a:avLst/>
              <a:gdLst/>
              <a:ahLst/>
              <a:cxnLst/>
              <a:rect l="l" t="t" r="r" b="b"/>
              <a:pathLst>
                <a:path w="1513" h="1859" extrusionOk="0">
                  <a:moveTo>
                    <a:pt x="750" y="1"/>
                  </a:moveTo>
                  <a:cubicBezTo>
                    <a:pt x="334" y="1"/>
                    <a:pt x="0" y="334"/>
                    <a:pt x="0" y="751"/>
                  </a:cubicBezTo>
                  <a:lnTo>
                    <a:pt x="0" y="1096"/>
                  </a:lnTo>
                  <a:cubicBezTo>
                    <a:pt x="0" y="1513"/>
                    <a:pt x="334" y="1858"/>
                    <a:pt x="750" y="1858"/>
                  </a:cubicBezTo>
                  <a:cubicBezTo>
                    <a:pt x="1167" y="1858"/>
                    <a:pt x="1512" y="1513"/>
                    <a:pt x="1512" y="1096"/>
                  </a:cubicBezTo>
                  <a:lnTo>
                    <a:pt x="1512" y="751"/>
                  </a:lnTo>
                  <a:cubicBezTo>
                    <a:pt x="1512" y="668"/>
                    <a:pt x="1489" y="549"/>
                    <a:pt x="1441" y="441"/>
                  </a:cubicBezTo>
                  <a:cubicBezTo>
                    <a:pt x="1407" y="390"/>
                    <a:pt x="1354" y="351"/>
                    <a:pt x="1296" y="351"/>
                  </a:cubicBezTo>
                  <a:cubicBezTo>
                    <a:pt x="1273" y="351"/>
                    <a:pt x="1250" y="357"/>
                    <a:pt x="1227" y="370"/>
                  </a:cubicBezTo>
                  <a:cubicBezTo>
                    <a:pt x="1155" y="418"/>
                    <a:pt x="1108" y="501"/>
                    <a:pt x="1155" y="572"/>
                  </a:cubicBezTo>
                  <a:cubicBezTo>
                    <a:pt x="1191" y="632"/>
                    <a:pt x="1203" y="691"/>
                    <a:pt x="1203" y="775"/>
                  </a:cubicBezTo>
                  <a:lnTo>
                    <a:pt x="1203" y="1108"/>
                  </a:lnTo>
                  <a:cubicBezTo>
                    <a:pt x="1203" y="1346"/>
                    <a:pt x="1012" y="1561"/>
                    <a:pt x="750" y="1561"/>
                  </a:cubicBezTo>
                  <a:cubicBezTo>
                    <a:pt x="512" y="1561"/>
                    <a:pt x="310" y="1370"/>
                    <a:pt x="310" y="1108"/>
                  </a:cubicBezTo>
                  <a:lnTo>
                    <a:pt x="310" y="775"/>
                  </a:lnTo>
                  <a:cubicBezTo>
                    <a:pt x="310" y="537"/>
                    <a:pt x="500" y="322"/>
                    <a:pt x="750" y="322"/>
                  </a:cubicBezTo>
                  <a:cubicBezTo>
                    <a:pt x="846" y="322"/>
                    <a:pt x="917" y="251"/>
                    <a:pt x="917" y="156"/>
                  </a:cubicBezTo>
                  <a:cubicBezTo>
                    <a:pt x="917" y="72"/>
                    <a:pt x="846" y="1"/>
                    <a:pt x="750"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11833;p90">
              <a:extLst>
                <a:ext uri="{FF2B5EF4-FFF2-40B4-BE49-F238E27FC236}">
                  <a16:creationId xmlns:a16="http://schemas.microsoft.com/office/drawing/2014/main" id="{1DDCBC5F-1BC4-9D40-BC5B-217A6BDD64A3}"/>
                </a:ext>
              </a:extLst>
            </p:cNvPr>
            <p:cNvSpPr/>
            <p:nvPr/>
          </p:nvSpPr>
          <p:spPr>
            <a:xfrm>
              <a:off x="3052237" y="2003570"/>
              <a:ext cx="353600" cy="314752"/>
            </a:xfrm>
            <a:custGeom>
              <a:avLst/>
              <a:gdLst/>
              <a:ahLst/>
              <a:cxnLst/>
              <a:rect l="l" t="t" r="r" b="b"/>
              <a:pathLst>
                <a:path w="11050" h="9836" extrusionOk="0">
                  <a:moveTo>
                    <a:pt x="2227" y="334"/>
                  </a:moveTo>
                  <a:cubicBezTo>
                    <a:pt x="2477" y="334"/>
                    <a:pt x="2786" y="429"/>
                    <a:pt x="3013" y="513"/>
                  </a:cubicBezTo>
                  <a:cubicBezTo>
                    <a:pt x="2144" y="989"/>
                    <a:pt x="2013" y="2049"/>
                    <a:pt x="1882" y="3061"/>
                  </a:cubicBezTo>
                  <a:cubicBezTo>
                    <a:pt x="1786" y="3894"/>
                    <a:pt x="1667" y="4763"/>
                    <a:pt x="1179" y="5275"/>
                  </a:cubicBezTo>
                  <a:cubicBezTo>
                    <a:pt x="1138" y="5316"/>
                    <a:pt x="1091" y="5329"/>
                    <a:pt x="1054" y="5329"/>
                  </a:cubicBezTo>
                  <a:cubicBezTo>
                    <a:pt x="1038" y="5329"/>
                    <a:pt x="1023" y="5326"/>
                    <a:pt x="1012" y="5323"/>
                  </a:cubicBezTo>
                  <a:cubicBezTo>
                    <a:pt x="953" y="5311"/>
                    <a:pt x="893" y="5263"/>
                    <a:pt x="881" y="5204"/>
                  </a:cubicBezTo>
                  <a:cubicBezTo>
                    <a:pt x="798" y="4906"/>
                    <a:pt x="691" y="4418"/>
                    <a:pt x="703" y="3668"/>
                  </a:cubicBezTo>
                  <a:cubicBezTo>
                    <a:pt x="715" y="2918"/>
                    <a:pt x="512" y="2620"/>
                    <a:pt x="346" y="2513"/>
                  </a:cubicBezTo>
                  <a:cubicBezTo>
                    <a:pt x="465" y="2037"/>
                    <a:pt x="1012" y="334"/>
                    <a:pt x="2227" y="334"/>
                  </a:cubicBezTo>
                  <a:close/>
                  <a:moveTo>
                    <a:pt x="5513" y="5847"/>
                  </a:moveTo>
                  <a:cubicBezTo>
                    <a:pt x="5977" y="5847"/>
                    <a:pt x="6370" y="6085"/>
                    <a:pt x="6370" y="6382"/>
                  </a:cubicBezTo>
                  <a:cubicBezTo>
                    <a:pt x="6370" y="6632"/>
                    <a:pt x="6001" y="6811"/>
                    <a:pt x="5739" y="6930"/>
                  </a:cubicBezTo>
                  <a:lnTo>
                    <a:pt x="5715" y="6930"/>
                  </a:lnTo>
                  <a:cubicBezTo>
                    <a:pt x="5650" y="6960"/>
                    <a:pt x="5576" y="6975"/>
                    <a:pt x="5501" y="6975"/>
                  </a:cubicBezTo>
                  <a:cubicBezTo>
                    <a:pt x="5427" y="6975"/>
                    <a:pt x="5352" y="6960"/>
                    <a:pt x="5287" y="6930"/>
                  </a:cubicBezTo>
                  <a:lnTo>
                    <a:pt x="5275" y="6930"/>
                  </a:lnTo>
                  <a:cubicBezTo>
                    <a:pt x="5001" y="6811"/>
                    <a:pt x="4632" y="6632"/>
                    <a:pt x="4632" y="6382"/>
                  </a:cubicBezTo>
                  <a:cubicBezTo>
                    <a:pt x="4632" y="6097"/>
                    <a:pt x="5037" y="5847"/>
                    <a:pt x="5513" y="5847"/>
                  </a:cubicBezTo>
                  <a:close/>
                  <a:moveTo>
                    <a:pt x="8847" y="298"/>
                  </a:moveTo>
                  <a:cubicBezTo>
                    <a:pt x="10061" y="298"/>
                    <a:pt x="10597" y="1989"/>
                    <a:pt x="10716" y="2465"/>
                  </a:cubicBezTo>
                  <a:cubicBezTo>
                    <a:pt x="10502" y="2620"/>
                    <a:pt x="10276" y="2918"/>
                    <a:pt x="10287" y="3656"/>
                  </a:cubicBezTo>
                  <a:cubicBezTo>
                    <a:pt x="10299" y="4406"/>
                    <a:pt x="10204" y="4894"/>
                    <a:pt x="10109" y="5192"/>
                  </a:cubicBezTo>
                  <a:cubicBezTo>
                    <a:pt x="10097" y="5251"/>
                    <a:pt x="10037" y="5299"/>
                    <a:pt x="9978" y="5311"/>
                  </a:cubicBezTo>
                  <a:cubicBezTo>
                    <a:pt x="9968" y="5311"/>
                    <a:pt x="9955" y="5312"/>
                    <a:pt x="9940" y="5312"/>
                  </a:cubicBezTo>
                  <a:cubicBezTo>
                    <a:pt x="9902" y="5312"/>
                    <a:pt x="9854" y="5306"/>
                    <a:pt x="9811" y="5263"/>
                  </a:cubicBezTo>
                  <a:cubicBezTo>
                    <a:pt x="9311" y="4739"/>
                    <a:pt x="9204" y="3882"/>
                    <a:pt x="9097" y="3049"/>
                  </a:cubicBezTo>
                  <a:cubicBezTo>
                    <a:pt x="9025" y="2501"/>
                    <a:pt x="8966" y="1918"/>
                    <a:pt x="8763" y="1441"/>
                  </a:cubicBezTo>
                  <a:cubicBezTo>
                    <a:pt x="8745" y="1369"/>
                    <a:pt x="8678" y="1337"/>
                    <a:pt x="8616" y="1337"/>
                  </a:cubicBezTo>
                  <a:cubicBezTo>
                    <a:pt x="8597" y="1337"/>
                    <a:pt x="8578" y="1340"/>
                    <a:pt x="8561" y="1346"/>
                  </a:cubicBezTo>
                  <a:cubicBezTo>
                    <a:pt x="8466" y="1382"/>
                    <a:pt x="8442" y="1489"/>
                    <a:pt x="8466" y="1560"/>
                  </a:cubicBezTo>
                  <a:cubicBezTo>
                    <a:pt x="8656" y="1989"/>
                    <a:pt x="8716" y="2525"/>
                    <a:pt x="8787" y="3072"/>
                  </a:cubicBezTo>
                  <a:cubicBezTo>
                    <a:pt x="8871" y="3787"/>
                    <a:pt x="8966" y="4513"/>
                    <a:pt x="9311" y="5097"/>
                  </a:cubicBezTo>
                  <a:cubicBezTo>
                    <a:pt x="9228" y="5739"/>
                    <a:pt x="8966" y="6251"/>
                    <a:pt x="8752" y="6561"/>
                  </a:cubicBezTo>
                  <a:cubicBezTo>
                    <a:pt x="8561" y="6847"/>
                    <a:pt x="8323" y="7085"/>
                    <a:pt x="8085" y="7263"/>
                  </a:cubicBezTo>
                  <a:cubicBezTo>
                    <a:pt x="8073" y="6978"/>
                    <a:pt x="7906" y="6704"/>
                    <a:pt x="7632" y="6513"/>
                  </a:cubicBezTo>
                  <a:cubicBezTo>
                    <a:pt x="7382" y="6323"/>
                    <a:pt x="7037" y="6216"/>
                    <a:pt x="6680" y="6204"/>
                  </a:cubicBezTo>
                  <a:cubicBezTo>
                    <a:pt x="6585" y="5799"/>
                    <a:pt x="6108" y="5513"/>
                    <a:pt x="5513" y="5513"/>
                  </a:cubicBezTo>
                  <a:cubicBezTo>
                    <a:pt x="4918" y="5513"/>
                    <a:pt x="4441" y="5811"/>
                    <a:pt x="4334" y="6204"/>
                  </a:cubicBezTo>
                  <a:cubicBezTo>
                    <a:pt x="4263" y="6204"/>
                    <a:pt x="4191" y="6216"/>
                    <a:pt x="4108" y="6216"/>
                  </a:cubicBezTo>
                  <a:cubicBezTo>
                    <a:pt x="4025" y="6228"/>
                    <a:pt x="3965" y="6311"/>
                    <a:pt x="3977" y="6394"/>
                  </a:cubicBezTo>
                  <a:cubicBezTo>
                    <a:pt x="3989" y="6466"/>
                    <a:pt x="4049" y="6525"/>
                    <a:pt x="4144" y="6525"/>
                  </a:cubicBezTo>
                  <a:lnTo>
                    <a:pt x="4168" y="6525"/>
                  </a:lnTo>
                  <a:cubicBezTo>
                    <a:pt x="4227" y="6513"/>
                    <a:pt x="4287" y="6513"/>
                    <a:pt x="4346" y="6513"/>
                  </a:cubicBezTo>
                  <a:cubicBezTo>
                    <a:pt x="4453" y="6871"/>
                    <a:pt x="4870" y="7061"/>
                    <a:pt x="5156" y="7192"/>
                  </a:cubicBezTo>
                  <a:lnTo>
                    <a:pt x="5168" y="7192"/>
                  </a:lnTo>
                  <a:cubicBezTo>
                    <a:pt x="5287" y="7240"/>
                    <a:pt x="5406" y="7275"/>
                    <a:pt x="5525" y="7275"/>
                  </a:cubicBezTo>
                  <a:cubicBezTo>
                    <a:pt x="5644" y="7275"/>
                    <a:pt x="5763" y="7240"/>
                    <a:pt x="5882" y="7192"/>
                  </a:cubicBezTo>
                  <a:lnTo>
                    <a:pt x="5894" y="7192"/>
                  </a:lnTo>
                  <a:cubicBezTo>
                    <a:pt x="6192" y="7061"/>
                    <a:pt x="6608" y="6871"/>
                    <a:pt x="6704" y="6513"/>
                  </a:cubicBezTo>
                  <a:cubicBezTo>
                    <a:pt x="7299" y="6525"/>
                    <a:pt x="7787" y="6882"/>
                    <a:pt x="7787" y="7299"/>
                  </a:cubicBezTo>
                  <a:cubicBezTo>
                    <a:pt x="7787" y="7728"/>
                    <a:pt x="7287" y="8085"/>
                    <a:pt x="6656" y="8085"/>
                  </a:cubicBezTo>
                  <a:cubicBezTo>
                    <a:pt x="6346" y="8085"/>
                    <a:pt x="6049" y="8002"/>
                    <a:pt x="5834" y="7835"/>
                  </a:cubicBezTo>
                  <a:cubicBezTo>
                    <a:pt x="5745" y="7769"/>
                    <a:pt x="5641" y="7737"/>
                    <a:pt x="5537" y="7737"/>
                  </a:cubicBezTo>
                  <a:cubicBezTo>
                    <a:pt x="5433" y="7737"/>
                    <a:pt x="5328" y="7769"/>
                    <a:pt x="5239" y="7835"/>
                  </a:cubicBezTo>
                  <a:cubicBezTo>
                    <a:pt x="5025" y="8002"/>
                    <a:pt x="4739" y="8085"/>
                    <a:pt x="4430" y="8085"/>
                  </a:cubicBezTo>
                  <a:cubicBezTo>
                    <a:pt x="3799" y="8085"/>
                    <a:pt x="3298" y="7740"/>
                    <a:pt x="3298" y="7299"/>
                  </a:cubicBezTo>
                  <a:cubicBezTo>
                    <a:pt x="3298" y="7109"/>
                    <a:pt x="3394" y="6930"/>
                    <a:pt x="3572" y="6775"/>
                  </a:cubicBezTo>
                  <a:cubicBezTo>
                    <a:pt x="3656" y="6716"/>
                    <a:pt x="3656" y="6621"/>
                    <a:pt x="3608" y="6561"/>
                  </a:cubicBezTo>
                  <a:cubicBezTo>
                    <a:pt x="3578" y="6523"/>
                    <a:pt x="3519" y="6500"/>
                    <a:pt x="3465" y="6500"/>
                  </a:cubicBezTo>
                  <a:cubicBezTo>
                    <a:pt x="3434" y="6500"/>
                    <a:pt x="3404" y="6508"/>
                    <a:pt x="3382" y="6525"/>
                  </a:cubicBezTo>
                  <a:cubicBezTo>
                    <a:pt x="3132" y="6716"/>
                    <a:pt x="2989" y="6978"/>
                    <a:pt x="2977" y="7240"/>
                  </a:cubicBezTo>
                  <a:cubicBezTo>
                    <a:pt x="2739" y="7061"/>
                    <a:pt x="2501" y="6823"/>
                    <a:pt x="2310" y="6549"/>
                  </a:cubicBezTo>
                  <a:cubicBezTo>
                    <a:pt x="2096" y="6228"/>
                    <a:pt x="1834" y="5739"/>
                    <a:pt x="1763" y="5085"/>
                  </a:cubicBezTo>
                  <a:cubicBezTo>
                    <a:pt x="2096" y="4513"/>
                    <a:pt x="2191" y="3775"/>
                    <a:pt x="2275" y="3061"/>
                  </a:cubicBezTo>
                  <a:cubicBezTo>
                    <a:pt x="2358" y="2489"/>
                    <a:pt x="2417" y="1953"/>
                    <a:pt x="2596" y="1513"/>
                  </a:cubicBezTo>
                  <a:cubicBezTo>
                    <a:pt x="2786" y="1048"/>
                    <a:pt x="3072" y="786"/>
                    <a:pt x="3489" y="632"/>
                  </a:cubicBezTo>
                  <a:cubicBezTo>
                    <a:pt x="3627" y="681"/>
                    <a:pt x="3748" y="700"/>
                    <a:pt x="3863" y="700"/>
                  </a:cubicBezTo>
                  <a:cubicBezTo>
                    <a:pt x="4027" y="700"/>
                    <a:pt x="4178" y="662"/>
                    <a:pt x="4346" y="620"/>
                  </a:cubicBezTo>
                  <a:cubicBezTo>
                    <a:pt x="4620" y="548"/>
                    <a:pt x="4953" y="453"/>
                    <a:pt x="5573" y="453"/>
                  </a:cubicBezTo>
                  <a:cubicBezTo>
                    <a:pt x="6180" y="453"/>
                    <a:pt x="6501" y="548"/>
                    <a:pt x="6787" y="620"/>
                  </a:cubicBezTo>
                  <a:cubicBezTo>
                    <a:pt x="6954" y="667"/>
                    <a:pt x="7120" y="715"/>
                    <a:pt x="7275" y="715"/>
                  </a:cubicBezTo>
                  <a:cubicBezTo>
                    <a:pt x="7394" y="715"/>
                    <a:pt x="7525" y="691"/>
                    <a:pt x="7656" y="632"/>
                  </a:cubicBezTo>
                  <a:cubicBezTo>
                    <a:pt x="7870" y="715"/>
                    <a:pt x="8073" y="834"/>
                    <a:pt x="8216" y="989"/>
                  </a:cubicBezTo>
                  <a:cubicBezTo>
                    <a:pt x="8245" y="1019"/>
                    <a:pt x="8287" y="1034"/>
                    <a:pt x="8329" y="1034"/>
                  </a:cubicBezTo>
                  <a:cubicBezTo>
                    <a:pt x="8371" y="1034"/>
                    <a:pt x="8412" y="1019"/>
                    <a:pt x="8442" y="989"/>
                  </a:cubicBezTo>
                  <a:cubicBezTo>
                    <a:pt x="8501" y="929"/>
                    <a:pt x="8501" y="822"/>
                    <a:pt x="8442" y="763"/>
                  </a:cubicBezTo>
                  <a:cubicBezTo>
                    <a:pt x="8323" y="644"/>
                    <a:pt x="8192" y="548"/>
                    <a:pt x="8049" y="465"/>
                  </a:cubicBezTo>
                  <a:cubicBezTo>
                    <a:pt x="8287" y="382"/>
                    <a:pt x="8585" y="298"/>
                    <a:pt x="8847" y="298"/>
                  </a:cubicBezTo>
                  <a:close/>
                  <a:moveTo>
                    <a:pt x="3929" y="8395"/>
                  </a:moveTo>
                  <a:lnTo>
                    <a:pt x="3929" y="8395"/>
                  </a:lnTo>
                  <a:cubicBezTo>
                    <a:pt x="4072" y="8418"/>
                    <a:pt x="4215" y="8430"/>
                    <a:pt x="4382" y="8430"/>
                  </a:cubicBezTo>
                  <a:lnTo>
                    <a:pt x="4489" y="8430"/>
                  </a:lnTo>
                  <a:lnTo>
                    <a:pt x="4489" y="8787"/>
                  </a:lnTo>
                  <a:lnTo>
                    <a:pt x="4489" y="8906"/>
                  </a:lnTo>
                  <a:cubicBezTo>
                    <a:pt x="4227" y="8764"/>
                    <a:pt x="4049" y="8585"/>
                    <a:pt x="3929" y="8395"/>
                  </a:cubicBezTo>
                  <a:close/>
                  <a:moveTo>
                    <a:pt x="7061" y="8395"/>
                  </a:moveTo>
                  <a:lnTo>
                    <a:pt x="7061" y="8395"/>
                  </a:lnTo>
                  <a:cubicBezTo>
                    <a:pt x="6942" y="8585"/>
                    <a:pt x="6763" y="8764"/>
                    <a:pt x="6513" y="8906"/>
                  </a:cubicBezTo>
                  <a:lnTo>
                    <a:pt x="6513" y="8787"/>
                  </a:lnTo>
                  <a:lnTo>
                    <a:pt x="6513" y="8430"/>
                  </a:lnTo>
                  <a:lnTo>
                    <a:pt x="6608" y="8430"/>
                  </a:lnTo>
                  <a:cubicBezTo>
                    <a:pt x="6763" y="8430"/>
                    <a:pt x="6906" y="8418"/>
                    <a:pt x="7061" y="8395"/>
                  </a:cubicBezTo>
                  <a:close/>
                  <a:moveTo>
                    <a:pt x="5656" y="8168"/>
                  </a:moveTo>
                  <a:cubicBezTo>
                    <a:pt x="5823" y="8275"/>
                    <a:pt x="6001" y="8347"/>
                    <a:pt x="6192" y="8395"/>
                  </a:cubicBezTo>
                  <a:lnTo>
                    <a:pt x="6192" y="8787"/>
                  </a:lnTo>
                  <a:cubicBezTo>
                    <a:pt x="6192" y="9180"/>
                    <a:pt x="5882" y="9490"/>
                    <a:pt x="5489" y="9490"/>
                  </a:cubicBezTo>
                  <a:cubicBezTo>
                    <a:pt x="5108" y="9490"/>
                    <a:pt x="4799" y="9180"/>
                    <a:pt x="4799" y="8787"/>
                  </a:cubicBezTo>
                  <a:lnTo>
                    <a:pt x="4799" y="8395"/>
                  </a:lnTo>
                  <a:cubicBezTo>
                    <a:pt x="4989" y="8347"/>
                    <a:pt x="5180" y="8275"/>
                    <a:pt x="5334" y="8168"/>
                  </a:cubicBezTo>
                  <a:lnTo>
                    <a:pt x="5334" y="8633"/>
                  </a:lnTo>
                  <a:cubicBezTo>
                    <a:pt x="5334" y="8716"/>
                    <a:pt x="5406" y="8787"/>
                    <a:pt x="5489" y="8787"/>
                  </a:cubicBezTo>
                  <a:cubicBezTo>
                    <a:pt x="5584" y="8787"/>
                    <a:pt x="5656" y="8716"/>
                    <a:pt x="5656" y="8633"/>
                  </a:cubicBezTo>
                  <a:lnTo>
                    <a:pt x="5656" y="8168"/>
                  </a:lnTo>
                  <a:close/>
                  <a:moveTo>
                    <a:pt x="2239" y="1"/>
                  </a:moveTo>
                  <a:cubicBezTo>
                    <a:pt x="1536" y="1"/>
                    <a:pt x="929" y="441"/>
                    <a:pt x="477" y="1287"/>
                  </a:cubicBezTo>
                  <a:cubicBezTo>
                    <a:pt x="155" y="1906"/>
                    <a:pt x="24" y="2513"/>
                    <a:pt x="24" y="2537"/>
                  </a:cubicBezTo>
                  <a:cubicBezTo>
                    <a:pt x="0" y="2584"/>
                    <a:pt x="0" y="2632"/>
                    <a:pt x="36" y="2680"/>
                  </a:cubicBezTo>
                  <a:cubicBezTo>
                    <a:pt x="60" y="2703"/>
                    <a:pt x="96" y="2727"/>
                    <a:pt x="143" y="2727"/>
                  </a:cubicBezTo>
                  <a:cubicBezTo>
                    <a:pt x="167" y="2751"/>
                    <a:pt x="405" y="2882"/>
                    <a:pt x="393" y="3656"/>
                  </a:cubicBezTo>
                  <a:cubicBezTo>
                    <a:pt x="381" y="4430"/>
                    <a:pt x="477" y="4977"/>
                    <a:pt x="584" y="5287"/>
                  </a:cubicBezTo>
                  <a:cubicBezTo>
                    <a:pt x="643" y="5466"/>
                    <a:pt x="774" y="5585"/>
                    <a:pt x="953" y="5632"/>
                  </a:cubicBezTo>
                  <a:cubicBezTo>
                    <a:pt x="1001" y="5656"/>
                    <a:pt x="1036" y="5656"/>
                    <a:pt x="1072" y="5656"/>
                  </a:cubicBezTo>
                  <a:cubicBezTo>
                    <a:pt x="1215" y="5656"/>
                    <a:pt x="1334" y="5597"/>
                    <a:pt x="1429" y="5501"/>
                  </a:cubicBezTo>
                  <a:lnTo>
                    <a:pt x="1453" y="5489"/>
                  </a:lnTo>
                  <a:cubicBezTo>
                    <a:pt x="1667" y="6549"/>
                    <a:pt x="2370" y="7371"/>
                    <a:pt x="3037" y="7716"/>
                  </a:cubicBezTo>
                  <a:cubicBezTo>
                    <a:pt x="3120" y="7871"/>
                    <a:pt x="3239" y="8014"/>
                    <a:pt x="3394" y="8133"/>
                  </a:cubicBezTo>
                  <a:lnTo>
                    <a:pt x="3537" y="8228"/>
                  </a:lnTo>
                  <a:cubicBezTo>
                    <a:pt x="3668" y="8633"/>
                    <a:pt x="4037" y="9121"/>
                    <a:pt x="4668" y="9347"/>
                  </a:cubicBezTo>
                  <a:cubicBezTo>
                    <a:pt x="4846" y="9645"/>
                    <a:pt x="5168" y="9835"/>
                    <a:pt x="5537" y="9835"/>
                  </a:cubicBezTo>
                  <a:cubicBezTo>
                    <a:pt x="5918" y="9835"/>
                    <a:pt x="6239" y="9645"/>
                    <a:pt x="6418" y="9347"/>
                  </a:cubicBezTo>
                  <a:cubicBezTo>
                    <a:pt x="7049" y="9121"/>
                    <a:pt x="7406" y="8633"/>
                    <a:pt x="7549" y="8228"/>
                  </a:cubicBezTo>
                  <a:lnTo>
                    <a:pt x="7680" y="8133"/>
                  </a:lnTo>
                  <a:cubicBezTo>
                    <a:pt x="7847" y="8014"/>
                    <a:pt x="7966" y="7883"/>
                    <a:pt x="8037" y="7716"/>
                  </a:cubicBezTo>
                  <a:cubicBezTo>
                    <a:pt x="8692" y="7371"/>
                    <a:pt x="9406" y="6549"/>
                    <a:pt x="9633" y="5489"/>
                  </a:cubicBezTo>
                  <a:lnTo>
                    <a:pt x="9644" y="5501"/>
                  </a:lnTo>
                  <a:cubicBezTo>
                    <a:pt x="9740" y="5608"/>
                    <a:pt x="9871" y="5656"/>
                    <a:pt x="10002" y="5656"/>
                  </a:cubicBezTo>
                  <a:cubicBezTo>
                    <a:pt x="10049" y="5656"/>
                    <a:pt x="10085" y="5656"/>
                    <a:pt x="10121" y="5632"/>
                  </a:cubicBezTo>
                  <a:cubicBezTo>
                    <a:pt x="10299" y="5585"/>
                    <a:pt x="10442" y="5454"/>
                    <a:pt x="10502" y="5287"/>
                  </a:cubicBezTo>
                  <a:cubicBezTo>
                    <a:pt x="10585" y="4977"/>
                    <a:pt x="10704" y="4442"/>
                    <a:pt x="10692" y="3656"/>
                  </a:cubicBezTo>
                  <a:cubicBezTo>
                    <a:pt x="10680" y="2882"/>
                    <a:pt x="10918" y="2751"/>
                    <a:pt x="10942" y="2727"/>
                  </a:cubicBezTo>
                  <a:cubicBezTo>
                    <a:pt x="10990" y="2727"/>
                    <a:pt x="11014" y="2703"/>
                    <a:pt x="11049" y="2680"/>
                  </a:cubicBezTo>
                  <a:cubicBezTo>
                    <a:pt x="11002" y="2644"/>
                    <a:pt x="11014" y="2596"/>
                    <a:pt x="11002" y="2537"/>
                  </a:cubicBezTo>
                  <a:cubicBezTo>
                    <a:pt x="11002" y="2513"/>
                    <a:pt x="10871" y="1906"/>
                    <a:pt x="10537" y="1287"/>
                  </a:cubicBezTo>
                  <a:cubicBezTo>
                    <a:pt x="10097" y="441"/>
                    <a:pt x="9490" y="1"/>
                    <a:pt x="8787" y="1"/>
                  </a:cubicBezTo>
                  <a:cubicBezTo>
                    <a:pt x="8263" y="1"/>
                    <a:pt x="7597" y="310"/>
                    <a:pt x="7525" y="358"/>
                  </a:cubicBezTo>
                  <a:cubicBezTo>
                    <a:pt x="7410" y="398"/>
                    <a:pt x="7314" y="415"/>
                    <a:pt x="7221" y="415"/>
                  </a:cubicBezTo>
                  <a:cubicBezTo>
                    <a:pt x="7093" y="415"/>
                    <a:pt x="6970" y="382"/>
                    <a:pt x="6811" y="334"/>
                  </a:cubicBezTo>
                  <a:cubicBezTo>
                    <a:pt x="6537" y="263"/>
                    <a:pt x="6156" y="155"/>
                    <a:pt x="5513" y="155"/>
                  </a:cubicBezTo>
                  <a:cubicBezTo>
                    <a:pt x="4870" y="155"/>
                    <a:pt x="4489" y="263"/>
                    <a:pt x="4215" y="334"/>
                  </a:cubicBezTo>
                  <a:cubicBezTo>
                    <a:pt x="4049" y="382"/>
                    <a:pt x="3932" y="415"/>
                    <a:pt x="3806" y="415"/>
                  </a:cubicBezTo>
                  <a:cubicBezTo>
                    <a:pt x="3716" y="415"/>
                    <a:pt x="3621" y="398"/>
                    <a:pt x="3501" y="358"/>
                  </a:cubicBezTo>
                  <a:cubicBezTo>
                    <a:pt x="3429" y="310"/>
                    <a:pt x="2763" y="1"/>
                    <a:pt x="2239" y="1"/>
                  </a:cubicBezTo>
                  <a:close/>
                </a:path>
              </a:pathLst>
            </a:custGeom>
            <a:solidFill>
              <a:srgbClr val="657E93"/>
            </a:solidFill>
            <a:ln>
              <a:solidFill>
                <a:schemeClr val="accent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1" name="Google Shape;9010;p85">
            <a:extLst>
              <a:ext uri="{FF2B5EF4-FFF2-40B4-BE49-F238E27FC236}">
                <a16:creationId xmlns:a16="http://schemas.microsoft.com/office/drawing/2014/main" id="{76C8D524-E42B-3997-BA16-B17AEEF9893A}"/>
              </a:ext>
            </a:extLst>
          </p:cNvPr>
          <p:cNvGrpSpPr/>
          <p:nvPr/>
        </p:nvGrpSpPr>
        <p:grpSpPr>
          <a:xfrm>
            <a:off x="6860156" y="97747"/>
            <a:ext cx="1061822" cy="1054819"/>
            <a:chOff x="3584280" y="3699191"/>
            <a:chExt cx="358069" cy="317995"/>
          </a:xfrm>
          <a:solidFill>
            <a:schemeClr val="accent1"/>
          </a:solidFill>
        </p:grpSpPr>
        <p:sp>
          <p:nvSpPr>
            <p:cNvPr id="22" name="Google Shape;9011;p85">
              <a:extLst>
                <a:ext uri="{FF2B5EF4-FFF2-40B4-BE49-F238E27FC236}">
                  <a16:creationId xmlns:a16="http://schemas.microsoft.com/office/drawing/2014/main" id="{23F83F70-AEE6-6014-ADE1-E1BD42B19740}"/>
                </a:ext>
              </a:extLst>
            </p:cNvPr>
            <p:cNvSpPr/>
            <p:nvPr/>
          </p:nvSpPr>
          <p:spPr>
            <a:xfrm>
              <a:off x="3584280" y="3699191"/>
              <a:ext cx="358069" cy="317995"/>
            </a:xfrm>
            <a:custGeom>
              <a:avLst/>
              <a:gdLst/>
              <a:ahLst/>
              <a:cxnLst/>
              <a:rect l="l" t="t" r="r" b="b"/>
              <a:pathLst>
                <a:path w="11276" h="10014" extrusionOk="0">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 name="Google Shape;9012;p85">
              <a:extLst>
                <a:ext uri="{FF2B5EF4-FFF2-40B4-BE49-F238E27FC236}">
                  <a16:creationId xmlns:a16="http://schemas.microsoft.com/office/drawing/2014/main" id="{AE692FA5-B61C-3BA6-ACEC-01481334B128}"/>
                </a:ext>
              </a:extLst>
            </p:cNvPr>
            <p:cNvSpPr/>
            <p:nvPr/>
          </p:nvSpPr>
          <p:spPr>
            <a:xfrm>
              <a:off x="3613400" y="3727167"/>
              <a:ext cx="299831" cy="261661"/>
            </a:xfrm>
            <a:custGeom>
              <a:avLst/>
              <a:gdLst/>
              <a:ahLst/>
              <a:cxnLst/>
              <a:rect l="l" t="t" r="r" b="b"/>
              <a:pathLst>
                <a:path w="9442" h="8240" extrusionOk="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9013;p85">
              <a:extLst>
                <a:ext uri="{FF2B5EF4-FFF2-40B4-BE49-F238E27FC236}">
                  <a16:creationId xmlns:a16="http://schemas.microsoft.com/office/drawing/2014/main" id="{AF7A0BEC-439E-968F-0302-69D78D9D0F1E}"/>
                </a:ext>
              </a:extLst>
            </p:cNvPr>
            <p:cNvSpPr/>
            <p:nvPr/>
          </p:nvSpPr>
          <p:spPr>
            <a:xfrm>
              <a:off x="3735879" y="3910171"/>
              <a:ext cx="54873" cy="54841"/>
            </a:xfrm>
            <a:custGeom>
              <a:avLst/>
              <a:gdLst/>
              <a:ahLst/>
              <a:cxnLst/>
              <a:rect l="l" t="t" r="r" b="b"/>
              <a:pathLst>
                <a:path w="1728" h="1727" extrusionOk="0">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9014;p85">
              <a:extLst>
                <a:ext uri="{FF2B5EF4-FFF2-40B4-BE49-F238E27FC236}">
                  <a16:creationId xmlns:a16="http://schemas.microsoft.com/office/drawing/2014/main" id="{155DDEB8-E393-16C0-9AE9-9B8277F9C862}"/>
                </a:ext>
              </a:extLst>
            </p:cNvPr>
            <p:cNvSpPr/>
            <p:nvPr/>
          </p:nvSpPr>
          <p:spPr>
            <a:xfrm>
              <a:off x="3738896" y="3788422"/>
              <a:ext cx="49188" cy="114604"/>
            </a:xfrm>
            <a:custGeom>
              <a:avLst/>
              <a:gdLst/>
              <a:ahLst/>
              <a:cxnLst/>
              <a:rect l="l" t="t" r="r" b="b"/>
              <a:pathLst>
                <a:path w="1549" h="3609" extrusionOk="0">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6" name="Google Shape;9010;p85">
            <a:extLst>
              <a:ext uri="{FF2B5EF4-FFF2-40B4-BE49-F238E27FC236}">
                <a16:creationId xmlns:a16="http://schemas.microsoft.com/office/drawing/2014/main" id="{BDC062A5-EAE6-19B8-AAA6-F84106D87BB5}"/>
              </a:ext>
            </a:extLst>
          </p:cNvPr>
          <p:cNvGrpSpPr/>
          <p:nvPr/>
        </p:nvGrpSpPr>
        <p:grpSpPr>
          <a:xfrm>
            <a:off x="1419024" y="144090"/>
            <a:ext cx="1061822" cy="1054819"/>
            <a:chOff x="3584280" y="3699191"/>
            <a:chExt cx="358069" cy="317995"/>
          </a:xfrm>
          <a:solidFill>
            <a:schemeClr val="accent1"/>
          </a:solidFill>
        </p:grpSpPr>
        <p:sp>
          <p:nvSpPr>
            <p:cNvPr id="27" name="Google Shape;9011;p85">
              <a:extLst>
                <a:ext uri="{FF2B5EF4-FFF2-40B4-BE49-F238E27FC236}">
                  <a16:creationId xmlns:a16="http://schemas.microsoft.com/office/drawing/2014/main" id="{50103D30-42ED-D2EE-4D72-A31AC1D8FB48}"/>
                </a:ext>
              </a:extLst>
            </p:cNvPr>
            <p:cNvSpPr/>
            <p:nvPr/>
          </p:nvSpPr>
          <p:spPr>
            <a:xfrm>
              <a:off x="3584280" y="3699191"/>
              <a:ext cx="358069" cy="317995"/>
            </a:xfrm>
            <a:custGeom>
              <a:avLst/>
              <a:gdLst/>
              <a:ahLst/>
              <a:cxnLst/>
              <a:rect l="l" t="t" r="r" b="b"/>
              <a:pathLst>
                <a:path w="11276" h="10014" extrusionOk="0">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9012;p85">
              <a:extLst>
                <a:ext uri="{FF2B5EF4-FFF2-40B4-BE49-F238E27FC236}">
                  <a16:creationId xmlns:a16="http://schemas.microsoft.com/office/drawing/2014/main" id="{ECAF62C4-5AFA-6C7E-797F-3980DF5CAA8F}"/>
                </a:ext>
              </a:extLst>
            </p:cNvPr>
            <p:cNvSpPr/>
            <p:nvPr/>
          </p:nvSpPr>
          <p:spPr>
            <a:xfrm>
              <a:off x="3613400" y="3727167"/>
              <a:ext cx="299831" cy="261661"/>
            </a:xfrm>
            <a:custGeom>
              <a:avLst/>
              <a:gdLst/>
              <a:ahLst/>
              <a:cxnLst/>
              <a:rect l="l" t="t" r="r" b="b"/>
              <a:pathLst>
                <a:path w="9442" h="8240" extrusionOk="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9013;p85">
              <a:extLst>
                <a:ext uri="{FF2B5EF4-FFF2-40B4-BE49-F238E27FC236}">
                  <a16:creationId xmlns:a16="http://schemas.microsoft.com/office/drawing/2014/main" id="{315D9B9D-EFB1-1BFD-399D-4D72E5022C06}"/>
                </a:ext>
              </a:extLst>
            </p:cNvPr>
            <p:cNvSpPr/>
            <p:nvPr/>
          </p:nvSpPr>
          <p:spPr>
            <a:xfrm>
              <a:off x="3735879" y="3910171"/>
              <a:ext cx="54873" cy="54841"/>
            </a:xfrm>
            <a:custGeom>
              <a:avLst/>
              <a:gdLst/>
              <a:ahLst/>
              <a:cxnLst/>
              <a:rect l="l" t="t" r="r" b="b"/>
              <a:pathLst>
                <a:path w="1728" h="1727" extrusionOk="0">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9014;p85">
              <a:extLst>
                <a:ext uri="{FF2B5EF4-FFF2-40B4-BE49-F238E27FC236}">
                  <a16:creationId xmlns:a16="http://schemas.microsoft.com/office/drawing/2014/main" id="{D2827C75-F93F-A295-866F-7F7D47E626EA}"/>
                </a:ext>
              </a:extLst>
            </p:cNvPr>
            <p:cNvSpPr/>
            <p:nvPr/>
          </p:nvSpPr>
          <p:spPr>
            <a:xfrm>
              <a:off x="3738896" y="3788422"/>
              <a:ext cx="49188" cy="114604"/>
            </a:xfrm>
            <a:custGeom>
              <a:avLst/>
              <a:gdLst/>
              <a:ahLst/>
              <a:cxnLst/>
              <a:rect l="l" t="t" r="r" b="b"/>
              <a:pathLst>
                <a:path w="1549" h="3609" extrusionOk="0">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1" name="Google Shape;689;p65">
            <a:extLst>
              <a:ext uri="{FF2B5EF4-FFF2-40B4-BE49-F238E27FC236}">
                <a16:creationId xmlns:a16="http://schemas.microsoft.com/office/drawing/2014/main" id="{B372A19D-8445-56D5-0B61-ED2789264282}"/>
              </a:ext>
            </a:extLst>
          </p:cNvPr>
          <p:cNvSpPr txBox="1">
            <a:spLocks noGrp="1"/>
          </p:cNvSpPr>
          <p:nvPr>
            <p:ph type="subTitle" idx="2"/>
          </p:nvPr>
        </p:nvSpPr>
        <p:spPr>
          <a:xfrm>
            <a:off x="632950" y="2981464"/>
            <a:ext cx="8040269" cy="206428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p>
          <a:p>
            <a:pPr marL="0" lvl="0" indent="0" algn="l" rtl="0">
              <a:spcBef>
                <a:spcPts val="0"/>
              </a:spcBef>
              <a:spcAft>
                <a:spcPts val="0"/>
              </a:spcAft>
              <a:buNone/>
            </a:pPr>
            <a:endParaRPr lang="en" dirty="0"/>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r>
              <a:rPr lang="en" dirty="0"/>
              <a:t>Use an abundance of caution when it comes to essential oils and pets. It is BEST TO AVOID diffusing essential oils around pets. </a:t>
            </a:r>
            <a:r>
              <a:rPr lang="en" b="1" dirty="0"/>
              <a:t>REMEMBER</a:t>
            </a:r>
            <a:r>
              <a:rPr lang="en" dirty="0"/>
              <a:t>: Pets have a more sensitive sense of smell compared to humans and pets lick and groom themselves often!</a:t>
            </a:r>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endParaRPr lang="en" dirty="0"/>
          </a:p>
          <a:p>
            <a:pPr marL="285750" marR="0" lvl="0" indent="-285750" algn="l" defTabSz="914400" rtl="0" eaLnBrk="1" fontAlgn="auto" latinLnBrk="0" hangingPunct="1">
              <a:lnSpc>
                <a:spcPct val="100000"/>
              </a:lnSpc>
              <a:spcBef>
                <a:spcPts val="0"/>
              </a:spcBef>
              <a:spcAft>
                <a:spcPts val="0"/>
              </a:spcAft>
              <a:buClr>
                <a:srgbClr val="4A2C09"/>
              </a:buClr>
              <a:buSzPts val="1600"/>
              <a:buFont typeface="Wingdings" panose="05000000000000000000" pitchFamily="2" charset="2"/>
              <a:buChar char="v"/>
              <a:tabLst/>
              <a:defRPr/>
            </a:pPr>
            <a:r>
              <a:rPr lang="en" dirty="0"/>
              <a:t>Always consult with your veterinarian about the safety of using products marketed for pets containing essential oils, such as shampoos or calming sprays!</a:t>
            </a:r>
            <a:endParaRPr dirty="0"/>
          </a:p>
          <a:p>
            <a:pPr marL="0" lvl="0" indent="0" algn="ctr" rtl="0">
              <a:spcBef>
                <a:spcPts val="0"/>
              </a:spcBef>
              <a:spcAft>
                <a:spcPts val="0"/>
              </a:spcAft>
              <a:buNone/>
            </a:pPr>
            <a:endParaRPr dirty="0"/>
          </a:p>
        </p:txBody>
      </p:sp>
    </p:spTree>
    <p:extLst>
      <p:ext uri="{BB962C8B-B14F-4D97-AF65-F5344CB8AC3E}">
        <p14:creationId xmlns:p14="http://schemas.microsoft.com/office/powerpoint/2010/main" val="2516580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68"/>
          <p:cNvSpPr txBox="1">
            <a:spLocks noGrp="1"/>
          </p:cNvSpPr>
          <p:nvPr>
            <p:ph type="title"/>
          </p:nvPr>
        </p:nvSpPr>
        <p:spPr>
          <a:xfrm>
            <a:off x="801480" y="0"/>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In Conclusion…Buyer Be Ware!</a:t>
            </a:r>
            <a:endParaRPr dirty="0"/>
          </a:p>
        </p:txBody>
      </p:sp>
      <p:sp>
        <p:nvSpPr>
          <p:cNvPr id="750" name="Google Shape;750;p68"/>
          <p:cNvSpPr txBox="1"/>
          <p:nvPr/>
        </p:nvSpPr>
        <p:spPr>
          <a:xfrm flipH="1">
            <a:off x="783123" y="4048704"/>
            <a:ext cx="7577752" cy="890076"/>
          </a:xfrm>
          <a:prstGeom prst="rect">
            <a:avLst/>
          </a:prstGeom>
          <a:noFill/>
          <a:ln>
            <a:noFill/>
          </a:ln>
        </p:spPr>
        <p:txBody>
          <a:bodyPr spcFirstLastPara="1" wrap="square" lIns="91425" tIns="91425" rIns="91425" bIns="91425" anchor="t" anchorCtr="0">
            <a:noAutofit/>
          </a:bodyPr>
          <a:lstStyle/>
          <a:p>
            <a:pPr marL="285750" lvl="0" indent="-285750" rtl="0">
              <a:spcBef>
                <a:spcPts val="0"/>
              </a:spcBef>
              <a:spcAft>
                <a:spcPts val="0"/>
              </a:spcAft>
              <a:buFont typeface="Wingdings" panose="05000000000000000000" pitchFamily="2" charset="2"/>
              <a:buChar char="v"/>
            </a:pPr>
            <a:r>
              <a:rPr lang="en" sz="1200" dirty="0">
                <a:solidFill>
                  <a:schemeClr val="dk1"/>
                </a:solidFill>
                <a:latin typeface="Roboto"/>
                <a:ea typeface="Roboto"/>
                <a:cs typeface="Roboto"/>
                <a:sym typeface="Roboto"/>
              </a:rPr>
              <a:t>Read labels carefully for scientific plant name, purity, extraction method and suggestions for use.</a:t>
            </a:r>
          </a:p>
          <a:p>
            <a:pPr marL="285750" lvl="0" indent="-285750" rtl="0">
              <a:spcBef>
                <a:spcPts val="0"/>
              </a:spcBef>
              <a:spcAft>
                <a:spcPts val="0"/>
              </a:spcAft>
              <a:buFont typeface="Wingdings" panose="05000000000000000000" pitchFamily="2" charset="2"/>
              <a:buChar char="v"/>
            </a:pPr>
            <a:r>
              <a:rPr lang="en" sz="1200" dirty="0">
                <a:solidFill>
                  <a:schemeClr val="dk1"/>
                </a:solidFill>
                <a:latin typeface="Roboto"/>
                <a:ea typeface="Roboto"/>
                <a:cs typeface="Roboto"/>
                <a:sym typeface="Roboto"/>
              </a:rPr>
              <a:t>Remember to buy from a reputable vendor/manufactuer too!</a:t>
            </a:r>
          </a:p>
          <a:p>
            <a:pPr marL="285750" lvl="0" indent="-285750" rtl="0">
              <a:spcBef>
                <a:spcPts val="0"/>
              </a:spcBef>
              <a:spcAft>
                <a:spcPts val="0"/>
              </a:spcAft>
              <a:buFont typeface="Wingdings" panose="05000000000000000000" pitchFamily="2" charset="2"/>
              <a:buChar char="v"/>
            </a:pPr>
            <a:r>
              <a:rPr lang="en" sz="1200" b="1" dirty="0">
                <a:solidFill>
                  <a:schemeClr val="dk1"/>
                </a:solidFill>
                <a:latin typeface="Roboto"/>
                <a:ea typeface="Roboto"/>
                <a:cs typeface="Roboto"/>
                <a:sym typeface="Roboto"/>
              </a:rPr>
              <a:t>ALWAYS</a:t>
            </a:r>
            <a:r>
              <a:rPr lang="en" sz="1200" dirty="0">
                <a:solidFill>
                  <a:schemeClr val="dk1"/>
                </a:solidFill>
                <a:latin typeface="Roboto"/>
                <a:ea typeface="Roboto"/>
                <a:cs typeface="Roboto"/>
                <a:sym typeface="Roboto"/>
              </a:rPr>
              <a:t> consult your healthcare provider/physician before choosing to use a form of aromatherapy. Especially </a:t>
            </a:r>
            <a:r>
              <a:rPr lang="en" sz="1200" b="1" dirty="0">
                <a:solidFill>
                  <a:schemeClr val="dk1"/>
                </a:solidFill>
                <a:latin typeface="Roboto"/>
                <a:ea typeface="Roboto"/>
                <a:cs typeface="Roboto"/>
                <a:sym typeface="Roboto"/>
              </a:rPr>
              <a:t>NEVER</a:t>
            </a:r>
            <a:r>
              <a:rPr lang="en" sz="1200" dirty="0">
                <a:solidFill>
                  <a:schemeClr val="dk1"/>
                </a:solidFill>
                <a:latin typeface="Roboto"/>
                <a:ea typeface="Roboto"/>
                <a:cs typeface="Roboto"/>
                <a:sym typeface="Roboto"/>
              </a:rPr>
              <a:t> stop or replace a medical treatment plan with essnetial oils without first talking to your physician!</a:t>
            </a:r>
            <a:endParaRPr sz="1200" dirty="0">
              <a:solidFill>
                <a:schemeClr val="dk1"/>
              </a:solidFill>
              <a:latin typeface="Roboto"/>
              <a:ea typeface="Roboto"/>
              <a:cs typeface="Roboto"/>
              <a:sym typeface="Roboto"/>
            </a:endParaRPr>
          </a:p>
        </p:txBody>
      </p:sp>
      <p:pic>
        <p:nvPicPr>
          <p:cNvPr id="3" name="Picture 2">
            <a:extLst>
              <a:ext uri="{FF2B5EF4-FFF2-40B4-BE49-F238E27FC236}">
                <a16:creationId xmlns:a16="http://schemas.microsoft.com/office/drawing/2014/main" id="{42EA8849-8FF6-6A06-5BEC-426BF8317589}"/>
              </a:ext>
            </a:extLst>
          </p:cNvPr>
          <p:cNvPicPr>
            <a:picLocks noChangeAspect="1"/>
          </p:cNvPicPr>
          <p:nvPr/>
        </p:nvPicPr>
        <p:blipFill>
          <a:blip r:embed="rId3"/>
          <a:stretch>
            <a:fillRect/>
          </a:stretch>
        </p:blipFill>
        <p:spPr>
          <a:xfrm>
            <a:off x="1368726" y="640513"/>
            <a:ext cx="6406547" cy="334037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pic>
        <p:nvPicPr>
          <p:cNvPr id="797" name="Google Shape;797;p71"/>
          <p:cNvPicPr preferRelativeResize="0"/>
          <p:nvPr/>
        </p:nvPicPr>
        <p:blipFill rotWithShape="1">
          <a:blip r:embed="rId3">
            <a:alphaModFix amt="70000"/>
          </a:blip>
          <a:srcRect l="36057" t="32790" r="36888" b="35687"/>
          <a:stretch/>
        </p:blipFill>
        <p:spPr>
          <a:xfrm>
            <a:off x="353417" y="1694781"/>
            <a:ext cx="2896475" cy="3257984"/>
          </a:xfrm>
          <a:prstGeom prst="rect">
            <a:avLst/>
          </a:prstGeom>
          <a:noFill/>
          <a:ln>
            <a:noFill/>
          </a:ln>
        </p:spPr>
      </p:pic>
      <p:sp>
        <p:nvSpPr>
          <p:cNvPr id="798" name="Google Shape;798;p71"/>
          <p:cNvSpPr txBox="1">
            <a:spLocks noGrp="1"/>
          </p:cNvSpPr>
          <p:nvPr>
            <p:ph type="title"/>
          </p:nvPr>
        </p:nvSpPr>
        <p:spPr>
          <a:xfrm>
            <a:off x="3726993" y="1599255"/>
            <a:ext cx="4448100" cy="105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Thanks!</a:t>
            </a:r>
            <a:endParaRPr dirty="0"/>
          </a:p>
        </p:txBody>
      </p:sp>
      <p:sp>
        <p:nvSpPr>
          <p:cNvPr id="799" name="Google Shape;799;p71"/>
          <p:cNvSpPr txBox="1">
            <a:spLocks noGrp="1"/>
          </p:cNvSpPr>
          <p:nvPr>
            <p:ph type="subTitle" idx="1"/>
          </p:nvPr>
        </p:nvSpPr>
        <p:spPr>
          <a:xfrm>
            <a:off x="3616217" y="3206704"/>
            <a:ext cx="4669653" cy="1329082"/>
          </a:xfrm>
          <a:prstGeom prst="rect">
            <a:avLst/>
          </a:prstGeom>
          <a:solidFill>
            <a:schemeClr val="accent1">
              <a:lumMod val="40000"/>
              <a:lumOff val="60000"/>
            </a:schemeClr>
          </a:solidFill>
          <a:ln>
            <a:solidFill>
              <a:schemeClr val="accent1"/>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latin typeface="ZCOOL XiaoWei"/>
                <a:ea typeface="ZCOOL XiaoWei"/>
                <a:cs typeface="ZCOOL XiaoWei"/>
                <a:sym typeface="ZCOOL XiaoWei"/>
              </a:rPr>
              <a:t>Do you have any questions?</a:t>
            </a:r>
            <a:endParaRPr sz="2400" b="1" dirty="0">
              <a:latin typeface="ZCOOL XiaoWei"/>
              <a:ea typeface="ZCOOL XiaoWei"/>
              <a:cs typeface="ZCOOL XiaoWei"/>
              <a:sym typeface="ZCOOL XiaoWei"/>
            </a:endParaRPr>
          </a:p>
        </p:txBody>
      </p:sp>
      <p:pic>
        <p:nvPicPr>
          <p:cNvPr id="801" name="Google Shape;801;p71"/>
          <p:cNvPicPr preferRelativeResize="0"/>
          <p:nvPr/>
        </p:nvPicPr>
        <p:blipFill>
          <a:blip r:embed="rId4">
            <a:alphaModFix/>
          </a:blip>
          <a:stretch>
            <a:fillRect/>
          </a:stretch>
        </p:blipFill>
        <p:spPr>
          <a:xfrm>
            <a:off x="192049" y="1166180"/>
            <a:ext cx="3262800" cy="3452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69" name="Google Shape;1069;p74"/>
          <p:cNvSpPr txBox="1">
            <a:spLocks noGrp="1"/>
          </p:cNvSpPr>
          <p:nvPr>
            <p:ph type="title"/>
          </p:nvPr>
        </p:nvSpPr>
        <p:spPr>
          <a:xfrm>
            <a:off x="720000" y="698523"/>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Resources</a:t>
            </a:r>
            <a:endParaRPr dirty="0"/>
          </a:p>
        </p:txBody>
      </p:sp>
      <p:sp>
        <p:nvSpPr>
          <p:cNvPr id="1071" name="Google Shape;1071;p74"/>
          <p:cNvSpPr txBox="1"/>
          <p:nvPr/>
        </p:nvSpPr>
        <p:spPr>
          <a:xfrm>
            <a:off x="0" y="1497560"/>
            <a:ext cx="8962930" cy="3762505"/>
          </a:xfrm>
          <a:prstGeom prst="rect">
            <a:avLst/>
          </a:prstGeom>
          <a:noFill/>
          <a:ln>
            <a:noFill/>
          </a:ln>
        </p:spPr>
        <p:txBody>
          <a:bodyPr spcFirstLastPara="1" wrap="square" lIns="91425" tIns="91425" rIns="91425" bIns="91425" anchor="t" anchorCtr="0">
            <a:noAutofit/>
          </a:bodyPr>
          <a:lstStyle/>
          <a:p>
            <a:pPr marL="285750" indent="-285750">
              <a:buFont typeface="Wingdings" panose="05000000000000000000" pitchFamily="2" charset="2"/>
              <a:buChar char="v"/>
            </a:pPr>
            <a:r>
              <a:rPr lang="en-US" sz="1100" b="0" i="0" dirty="0">
                <a:solidFill>
                  <a:srgbClr val="525A5B"/>
                </a:solidFill>
                <a:effectLst/>
                <a:latin typeface="Open Sans" panose="020B0606030504020204" pitchFamily="34" charset="0"/>
              </a:rPr>
              <a:t>“Aromatherapy.” </a:t>
            </a:r>
            <a:r>
              <a:rPr lang="en-US" sz="1100" b="0" i="1" dirty="0">
                <a:solidFill>
                  <a:srgbClr val="525A5B"/>
                </a:solidFill>
                <a:effectLst/>
                <a:latin typeface="Open Sans" panose="020B0606030504020204" pitchFamily="34" charset="0"/>
              </a:rPr>
              <a:t>Merriam-Webster.com Dictionary</a:t>
            </a:r>
            <a:r>
              <a:rPr lang="en-US" sz="1100" b="0" i="0" dirty="0">
                <a:solidFill>
                  <a:srgbClr val="525A5B"/>
                </a:solidFill>
                <a:effectLst/>
                <a:latin typeface="Open Sans" panose="020B0606030504020204" pitchFamily="34" charset="0"/>
              </a:rPr>
              <a:t>, Merriam-Webster, </a:t>
            </a:r>
            <a:r>
              <a:rPr lang="en-US" sz="1100" b="0" i="0" dirty="0">
                <a:solidFill>
                  <a:srgbClr val="525A5B"/>
                </a:solidFill>
                <a:effectLst/>
                <a:latin typeface="Open Sans" panose="020B0606030504020204" pitchFamily="34" charset="0"/>
                <a:hlinkClick r:id="rId3"/>
              </a:rPr>
              <a:t>https://www.merriam-webster.com/dictionary/aromatherapy</a:t>
            </a:r>
            <a:r>
              <a:rPr lang="en-US" sz="1100" b="0" i="0" dirty="0">
                <a:solidFill>
                  <a:srgbClr val="525A5B"/>
                </a:solidFill>
                <a:effectLst/>
                <a:latin typeface="Open Sans" panose="020B0606030504020204" pitchFamily="34" charset="0"/>
              </a:rPr>
              <a:t> </a:t>
            </a:r>
          </a:p>
          <a:p>
            <a:endParaRPr lang="en-US" sz="1100" dirty="0"/>
          </a:p>
          <a:p>
            <a:pPr marL="285750" indent="-285750">
              <a:buFont typeface="Wingdings" panose="05000000000000000000" pitchFamily="2" charset="2"/>
              <a:buChar char="v"/>
            </a:pPr>
            <a:r>
              <a:rPr lang="en-US" sz="1100" dirty="0">
                <a:solidFill>
                  <a:schemeClr val="dk1"/>
                </a:solidFill>
                <a:latin typeface="Roboto"/>
                <a:ea typeface="Roboto"/>
                <a:cs typeface="Roboto"/>
                <a:sym typeface="Roboto"/>
                <a:hlinkClick r:id="rId4"/>
              </a:rPr>
              <a:t>https://www.researchgate.net/profile/Milica-Acimovic/publication/349485550_Essential_Oils_Inhalation_Aromatherapy_-A_Comprehensive_Review/links/6032d264a6fdcc37a84249c8/Essential-Oils-Inhalation-Aromatherapy-A-Comprehensive-Review.pdf</a:t>
            </a:r>
            <a:r>
              <a:rPr lang="en-US" sz="1100" dirty="0">
                <a:solidFill>
                  <a:schemeClr val="dk1"/>
                </a:solidFill>
                <a:latin typeface="Roboto"/>
                <a:ea typeface="Roboto"/>
                <a:cs typeface="Roboto"/>
                <a:sym typeface="Roboto"/>
              </a:rPr>
              <a:t> </a:t>
            </a:r>
          </a:p>
          <a:p>
            <a:endParaRPr lang="en-US" sz="1100" dirty="0">
              <a:solidFill>
                <a:schemeClr val="dk1"/>
              </a:solidFill>
              <a:latin typeface="Roboto"/>
              <a:ea typeface="Roboto"/>
              <a:cs typeface="Roboto"/>
              <a:sym typeface="Roboto"/>
            </a:endParaRPr>
          </a:p>
          <a:p>
            <a:pPr marL="285750" lvl="0" indent="-285750" algn="l" rtl="0">
              <a:spcBef>
                <a:spcPts val="0"/>
              </a:spcBef>
              <a:spcAft>
                <a:spcPts val="0"/>
              </a:spcAft>
              <a:buFont typeface="Wingdings" panose="05000000000000000000" pitchFamily="2" charset="2"/>
              <a:buChar char="v"/>
            </a:pPr>
            <a:r>
              <a:rPr lang="en-US" sz="1100" b="0" i="0" dirty="0">
                <a:solidFill>
                  <a:srgbClr val="212121"/>
                </a:solidFill>
                <a:effectLst/>
                <a:latin typeface="Roboto" panose="02000000000000000000" pitchFamily="2" charset="0"/>
              </a:rPr>
              <a:t>Lakhan SE, </a:t>
            </a:r>
            <a:r>
              <a:rPr lang="en-US" sz="1100" b="0" i="0" dirty="0" err="1">
                <a:solidFill>
                  <a:srgbClr val="212121"/>
                </a:solidFill>
                <a:effectLst/>
                <a:latin typeface="Roboto" panose="02000000000000000000" pitchFamily="2" charset="0"/>
              </a:rPr>
              <a:t>Sheafer</a:t>
            </a:r>
            <a:r>
              <a:rPr lang="en-US" sz="1100" b="0" i="0" dirty="0">
                <a:solidFill>
                  <a:srgbClr val="212121"/>
                </a:solidFill>
                <a:effectLst/>
                <a:latin typeface="Roboto" panose="02000000000000000000" pitchFamily="2" charset="0"/>
              </a:rPr>
              <a:t> H, Tepper D. The Effectiveness of Aromatherapy in Reducing Pain: A Systematic Review and Meta-Analysis. Pain Res Treat. 2016;2016:8158693. </a:t>
            </a:r>
            <a:r>
              <a:rPr lang="en-US" sz="1100" b="0" i="0" dirty="0" err="1">
                <a:solidFill>
                  <a:srgbClr val="212121"/>
                </a:solidFill>
                <a:effectLst/>
                <a:latin typeface="Roboto" panose="02000000000000000000" pitchFamily="2" charset="0"/>
              </a:rPr>
              <a:t>doi</a:t>
            </a:r>
            <a:r>
              <a:rPr lang="en-US" sz="1100" b="0" i="0" dirty="0">
                <a:solidFill>
                  <a:srgbClr val="212121"/>
                </a:solidFill>
                <a:effectLst/>
                <a:latin typeface="Roboto" panose="02000000000000000000" pitchFamily="2" charset="0"/>
              </a:rPr>
              <a:t>: 10.1155/2016/8158693. </a:t>
            </a:r>
            <a:r>
              <a:rPr lang="en-US" sz="1100" b="0" i="0" dirty="0" err="1">
                <a:solidFill>
                  <a:srgbClr val="212121"/>
                </a:solidFill>
                <a:effectLst/>
                <a:latin typeface="Roboto" panose="02000000000000000000" pitchFamily="2" charset="0"/>
              </a:rPr>
              <a:t>Epub</a:t>
            </a:r>
            <a:r>
              <a:rPr lang="en-US" sz="1100" b="0" i="0" dirty="0">
                <a:solidFill>
                  <a:srgbClr val="212121"/>
                </a:solidFill>
                <a:effectLst/>
                <a:latin typeface="Roboto" panose="02000000000000000000" pitchFamily="2" charset="0"/>
              </a:rPr>
              <a:t> 2016 Dec 14. PMID: 28070420; PMCID: PMC5192342</a:t>
            </a:r>
          </a:p>
          <a:p>
            <a:pPr marL="285750" lvl="0" indent="-285750" algn="l" rtl="0">
              <a:spcBef>
                <a:spcPts val="0"/>
              </a:spcBef>
              <a:spcAft>
                <a:spcPts val="0"/>
              </a:spcAft>
              <a:buFont typeface="Wingdings" panose="05000000000000000000" pitchFamily="2" charset="2"/>
              <a:buChar char="v"/>
            </a:pPr>
            <a:endParaRPr lang="en-US" sz="1100" b="0" i="0" dirty="0">
              <a:solidFill>
                <a:srgbClr val="212121"/>
              </a:solidFill>
              <a:effectLst/>
              <a:latin typeface="Roboto" panose="02000000000000000000" pitchFamily="2" charset="0"/>
            </a:endParaRPr>
          </a:p>
          <a:p>
            <a:pPr marL="285750" lvl="0" indent="-285750" algn="l" rtl="0">
              <a:spcBef>
                <a:spcPts val="0"/>
              </a:spcBef>
              <a:spcAft>
                <a:spcPts val="0"/>
              </a:spcAft>
              <a:buFont typeface="Wingdings" panose="05000000000000000000" pitchFamily="2" charset="2"/>
              <a:buChar char="v"/>
            </a:pPr>
            <a:r>
              <a:rPr lang="en-US" sz="1100" dirty="0"/>
              <a:t>Lee, Y.L.; Wu, Y.; Tsang, H.; Leung, A.; Cheung, W.M. A systematic review on the anxiolytic effects of aromatherapy in people with anxiety symptoms. The Journal of Alternative and Complementary Medicine 2011, 17, 101-108; DOI:10.1089/acm.2009.0277</a:t>
            </a:r>
          </a:p>
          <a:p>
            <a:pPr marL="285750" lvl="0" indent="-285750" algn="l" rtl="0">
              <a:spcBef>
                <a:spcPts val="0"/>
              </a:spcBef>
              <a:spcAft>
                <a:spcPts val="0"/>
              </a:spcAft>
              <a:buFont typeface="Wingdings" panose="05000000000000000000" pitchFamily="2" charset="2"/>
              <a:buChar char="v"/>
            </a:pPr>
            <a:endParaRPr lang="en-US" sz="1100" dirty="0"/>
          </a:p>
          <a:p>
            <a:pPr marL="285750" indent="-285750">
              <a:buFont typeface="Wingdings" panose="05000000000000000000" pitchFamily="2" charset="2"/>
              <a:buChar char="v"/>
            </a:pPr>
            <a:r>
              <a:rPr lang="en-US" sz="1100" dirty="0" err="1"/>
              <a:t>Herz</a:t>
            </a:r>
            <a:r>
              <a:rPr lang="en-US" sz="1100" dirty="0"/>
              <a:t>, R.S. Aromatherapy facts and fictions: a scientific analysis of olfactory effects on mood, physiology and behavior. International Journal of Neuroscience 2009, 119, 263–290; DOI:10.1080/00207450802333953.</a:t>
            </a:r>
          </a:p>
          <a:p>
            <a:pPr marL="285750" indent="-285750">
              <a:buFont typeface="Wingdings" panose="05000000000000000000" pitchFamily="2" charset="2"/>
              <a:buChar char="v"/>
            </a:pPr>
            <a:endParaRPr lang="en-US" sz="1100" dirty="0"/>
          </a:p>
          <a:p>
            <a:pPr marL="285750" indent="-285750">
              <a:buFont typeface="Wingdings" panose="05000000000000000000" pitchFamily="2" charset="2"/>
              <a:buChar char="v"/>
            </a:pPr>
            <a:r>
              <a:rPr lang="en-US" sz="1100" b="0" i="0" dirty="0" err="1">
                <a:solidFill>
                  <a:srgbClr val="212121"/>
                </a:solidFill>
                <a:effectLst/>
                <a:latin typeface="Roboto" panose="02000000000000000000" pitchFamily="2" charset="0"/>
              </a:rPr>
              <a:t>Peterfalvi</a:t>
            </a:r>
            <a:r>
              <a:rPr lang="en-US" sz="1100" b="0" i="0" dirty="0">
                <a:solidFill>
                  <a:srgbClr val="212121"/>
                </a:solidFill>
                <a:effectLst/>
                <a:latin typeface="Roboto" panose="02000000000000000000" pitchFamily="2" charset="0"/>
              </a:rPr>
              <a:t> A, Miko E, Nagy T, </a:t>
            </a:r>
            <a:r>
              <a:rPr lang="en-US" sz="1100" b="0" i="0" dirty="0" err="1">
                <a:solidFill>
                  <a:srgbClr val="212121"/>
                </a:solidFill>
                <a:effectLst/>
                <a:latin typeface="Roboto" panose="02000000000000000000" pitchFamily="2" charset="0"/>
              </a:rPr>
              <a:t>Reger</a:t>
            </a:r>
            <a:r>
              <a:rPr lang="en-US" sz="1100" b="0" i="0" dirty="0">
                <a:solidFill>
                  <a:srgbClr val="212121"/>
                </a:solidFill>
                <a:effectLst/>
                <a:latin typeface="Roboto" panose="02000000000000000000" pitchFamily="2" charset="0"/>
              </a:rPr>
              <a:t> B, Simon D, </a:t>
            </a:r>
            <a:r>
              <a:rPr lang="en-US" sz="1100" b="0" i="0" dirty="0" err="1">
                <a:solidFill>
                  <a:srgbClr val="212121"/>
                </a:solidFill>
                <a:effectLst/>
                <a:latin typeface="Roboto" panose="02000000000000000000" pitchFamily="2" charset="0"/>
              </a:rPr>
              <a:t>Miseta</a:t>
            </a:r>
            <a:r>
              <a:rPr lang="en-US" sz="1100" b="0" i="0" dirty="0">
                <a:solidFill>
                  <a:srgbClr val="212121"/>
                </a:solidFill>
                <a:effectLst/>
                <a:latin typeface="Roboto" panose="02000000000000000000" pitchFamily="2" charset="0"/>
              </a:rPr>
              <a:t> A, </a:t>
            </a:r>
            <a:r>
              <a:rPr lang="en-US" sz="1100" b="0" i="0" dirty="0" err="1">
                <a:solidFill>
                  <a:srgbClr val="212121"/>
                </a:solidFill>
                <a:effectLst/>
                <a:latin typeface="Roboto" panose="02000000000000000000" pitchFamily="2" charset="0"/>
              </a:rPr>
              <a:t>Czéh</a:t>
            </a:r>
            <a:r>
              <a:rPr lang="en-US" sz="1100" b="0" i="0" dirty="0">
                <a:solidFill>
                  <a:srgbClr val="212121"/>
                </a:solidFill>
                <a:effectLst/>
                <a:latin typeface="Roboto" panose="02000000000000000000" pitchFamily="2" charset="0"/>
              </a:rPr>
              <a:t> B, </a:t>
            </a:r>
            <a:r>
              <a:rPr lang="en-US" sz="1100" b="0" i="0" dirty="0" err="1">
                <a:solidFill>
                  <a:srgbClr val="212121"/>
                </a:solidFill>
                <a:effectLst/>
                <a:latin typeface="Roboto" panose="02000000000000000000" pitchFamily="2" charset="0"/>
              </a:rPr>
              <a:t>Szereday</a:t>
            </a:r>
            <a:r>
              <a:rPr lang="en-US" sz="1100" b="0" i="0" dirty="0">
                <a:solidFill>
                  <a:srgbClr val="212121"/>
                </a:solidFill>
                <a:effectLst/>
                <a:latin typeface="Roboto" panose="02000000000000000000" pitchFamily="2" charset="0"/>
              </a:rPr>
              <a:t> L. Much More Than a Pleasant Scent: A Review on Essential Oils Supporting the Immune System. Molecules. 2019 Dec 11;24(24):4530. </a:t>
            </a:r>
            <a:r>
              <a:rPr lang="en-US" sz="1100" b="0" i="0" dirty="0" err="1">
                <a:solidFill>
                  <a:srgbClr val="212121"/>
                </a:solidFill>
                <a:effectLst/>
                <a:latin typeface="Roboto" panose="02000000000000000000" pitchFamily="2" charset="0"/>
              </a:rPr>
              <a:t>doi</a:t>
            </a:r>
            <a:r>
              <a:rPr lang="en-US" sz="1100" b="0" i="0" dirty="0">
                <a:solidFill>
                  <a:srgbClr val="212121"/>
                </a:solidFill>
                <a:effectLst/>
                <a:latin typeface="Roboto" panose="02000000000000000000" pitchFamily="2" charset="0"/>
              </a:rPr>
              <a:t>: 10.3390/molecules24244530. PMID: 31835699; PMCID: PMC6943609.</a:t>
            </a:r>
            <a:endParaRPr lang="en-US" sz="1100" dirty="0"/>
          </a:p>
          <a:p>
            <a:pPr lvl="0" algn="l" rtl="0">
              <a:spcBef>
                <a:spcPts val="0"/>
              </a:spcBef>
              <a:spcAft>
                <a:spcPts val="0"/>
              </a:spcAft>
            </a:pPr>
            <a:endParaRPr lang="en-US" sz="1100" b="0" i="0" dirty="0">
              <a:solidFill>
                <a:srgbClr val="212121"/>
              </a:solidFill>
              <a:effectLst/>
              <a:latin typeface="Roboto" panose="02000000000000000000" pitchFamily="2" charset="0"/>
            </a:endParaRPr>
          </a:p>
          <a:p>
            <a:pPr marL="285750" lvl="0" indent="-285750" algn="l" rtl="0">
              <a:spcBef>
                <a:spcPts val="0"/>
              </a:spcBef>
              <a:spcAft>
                <a:spcPts val="0"/>
              </a:spcAft>
              <a:buFont typeface="Wingdings" panose="05000000000000000000" pitchFamily="2" charset="2"/>
              <a:buChar char="v"/>
            </a:pPr>
            <a:r>
              <a:rPr lang="en-US" sz="1100" dirty="0">
                <a:solidFill>
                  <a:schemeClr val="dk1"/>
                </a:solidFill>
                <a:latin typeface="Roboto"/>
                <a:ea typeface="Roboto"/>
                <a:cs typeface="Roboto"/>
                <a:sym typeface="Roboto"/>
                <a:hlinkClick r:id="rId5"/>
              </a:rPr>
              <a:t>https://news.okstate.edu/articles/veterinary-medicine/2018/essential-oils-and-pets.html</a:t>
            </a:r>
            <a:endParaRPr lang="en-US" sz="1100" dirty="0">
              <a:solidFill>
                <a:schemeClr val="dk1"/>
              </a:solidFill>
              <a:latin typeface="Roboto"/>
              <a:ea typeface="Roboto"/>
              <a:cs typeface="Roboto"/>
              <a:sym typeface="Roboto"/>
            </a:endParaRPr>
          </a:p>
          <a:p>
            <a:pPr marL="285750" lvl="0" indent="-285750" algn="l" rtl="0">
              <a:spcBef>
                <a:spcPts val="0"/>
              </a:spcBef>
              <a:spcAft>
                <a:spcPts val="0"/>
              </a:spcAft>
              <a:buFont typeface="Wingdings" panose="05000000000000000000" pitchFamily="2" charset="2"/>
              <a:buChar char="v"/>
            </a:pPr>
            <a:endParaRPr lang="en-US" sz="1100" dirty="0">
              <a:solidFill>
                <a:schemeClr val="dk1"/>
              </a:solidFill>
              <a:latin typeface="Roboto"/>
              <a:ea typeface="Roboto"/>
              <a:cs typeface="Roboto"/>
              <a:sym typeface="Roboto"/>
            </a:endParaRPr>
          </a:p>
          <a:p>
            <a:pPr marL="285750" lvl="0" indent="-285750" algn="l" rtl="0">
              <a:spcBef>
                <a:spcPts val="0"/>
              </a:spcBef>
              <a:spcAft>
                <a:spcPts val="0"/>
              </a:spcAft>
              <a:buFont typeface="Wingdings" panose="05000000000000000000" pitchFamily="2" charset="2"/>
              <a:buChar char="v"/>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sz="1100" dirty="0">
              <a:solidFill>
                <a:schemeClr val="dk1"/>
              </a:solidFill>
              <a:latin typeface="Roboto"/>
              <a:ea typeface="Roboto"/>
              <a:cs typeface="Roboto"/>
              <a:sym typeface="Roboto"/>
            </a:endParaRPr>
          </a:p>
          <a:p>
            <a:pPr marL="0" lvl="0" indent="0" algn="l" rtl="0">
              <a:spcBef>
                <a:spcPts val="0"/>
              </a:spcBef>
              <a:spcAft>
                <a:spcPts val="0"/>
              </a:spcAft>
              <a:buNone/>
            </a:pPr>
            <a:endParaRPr sz="1100" dirty="0">
              <a:solidFill>
                <a:schemeClr val="dk1"/>
              </a:solidFill>
              <a:latin typeface="Roboto"/>
              <a:ea typeface="Roboto"/>
              <a:cs typeface="Roboto"/>
              <a:sym typeface="Roboto"/>
            </a:endParaRPr>
          </a:p>
          <a:p>
            <a:pPr marL="0" lvl="0" indent="0" algn="l" rtl="0">
              <a:spcBef>
                <a:spcPts val="0"/>
              </a:spcBef>
              <a:spcAft>
                <a:spcPts val="0"/>
              </a:spcAft>
              <a:buNone/>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sz="1100" dirty="0">
              <a:solidFill>
                <a:schemeClr val="dk1"/>
              </a:solidFill>
              <a:latin typeface="Roboto"/>
              <a:ea typeface="Roboto"/>
              <a:cs typeface="Roboto"/>
              <a:sym typeface="Roboto"/>
            </a:endParaRPr>
          </a:p>
          <a:p>
            <a:pPr marL="457200" lvl="0" indent="0" algn="l" rtl="0">
              <a:spcBef>
                <a:spcPts val="0"/>
              </a:spcBef>
              <a:spcAft>
                <a:spcPts val="0"/>
              </a:spcAft>
              <a:buNone/>
            </a:pPr>
            <a:endParaRPr dirty="0">
              <a:solidFill>
                <a:schemeClr val="dk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Aromatherapy - Essential Oil Medical Use by Slidesgo">
  <a:themeElements>
    <a:clrScheme name="Simple Light">
      <a:dk1>
        <a:srgbClr val="4A2C09"/>
      </a:dk1>
      <a:lt1>
        <a:srgbClr val="FAF1ED"/>
      </a:lt1>
      <a:dk2>
        <a:srgbClr val="91C293"/>
      </a:dk2>
      <a:lt2>
        <a:srgbClr val="E9F4F6"/>
      </a:lt2>
      <a:accent1>
        <a:srgbClr val="9974D0"/>
      </a:accent1>
      <a:accent2>
        <a:srgbClr val="929ECA"/>
      </a:accent2>
      <a:accent3>
        <a:srgbClr val="C78F35"/>
      </a:accent3>
      <a:accent4>
        <a:srgbClr val="CF594F"/>
      </a:accent4>
      <a:accent5>
        <a:srgbClr val="FFFFFF"/>
      </a:accent5>
      <a:accent6>
        <a:srgbClr val="FFFFFF"/>
      </a:accent6>
      <a:hlink>
        <a:srgbClr val="4A2C0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TotalTime>
  <Words>5462</Words>
  <Application>Microsoft Office PowerPoint</Application>
  <PresentationFormat>On-screen Show (16:9)</PresentationFormat>
  <Paragraphs>372</Paragraphs>
  <Slides>24</Slides>
  <Notes>24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Anaheim</vt:lpstr>
      <vt:lpstr>arial</vt:lpstr>
      <vt:lpstr>arial</vt:lpstr>
      <vt:lpstr>Bebas Neue</vt:lpstr>
      <vt:lpstr>Cambria</vt:lpstr>
      <vt:lpstr>Google Sans</vt:lpstr>
      <vt:lpstr>Nunito Light</vt:lpstr>
      <vt:lpstr>Open Sans</vt:lpstr>
      <vt:lpstr>Proxima Nova</vt:lpstr>
      <vt:lpstr>Roboto</vt:lpstr>
      <vt:lpstr>Wingdings</vt:lpstr>
      <vt:lpstr>ZCOOL XiaoWei</vt:lpstr>
      <vt:lpstr>Aromatherapy - Essential Oil Medical Use by Slidesgo</vt:lpstr>
      <vt:lpstr>Aromatherapy  Potential Benefits of Using Essential Oils</vt:lpstr>
      <vt:lpstr>Today's Learning Objectives</vt:lpstr>
      <vt:lpstr>PowerPoint Presentation</vt:lpstr>
      <vt:lpstr>Aromatherapy</vt:lpstr>
      <vt:lpstr>History of Aromatherapy</vt:lpstr>
      <vt:lpstr>Aromatherapy is defined as…</vt:lpstr>
      <vt:lpstr>3 Common forms of Aromatherapy</vt:lpstr>
      <vt:lpstr>Inhalation Aromatherapy</vt:lpstr>
      <vt:lpstr>Identify Commonly Used Essential Oils &amp; Possible Benefits</vt:lpstr>
      <vt:lpstr>Essential oils are…</vt:lpstr>
      <vt:lpstr>Relaxation &amp; Stress Relief</vt:lpstr>
      <vt:lpstr>Mood Enhancement, Balance &amp; Well-Being</vt:lpstr>
      <vt:lpstr>Relief of Minor Discomfort &amp; Pain</vt:lpstr>
      <vt:lpstr>Boosting the Immune System </vt:lpstr>
      <vt:lpstr>Discuss Carrier Oils &amp;  Their Role in Aromatherapy</vt:lpstr>
      <vt:lpstr>Carrier oils are…</vt:lpstr>
      <vt:lpstr>Selecting a Carrier Oil… Consider the Following:</vt:lpstr>
      <vt:lpstr>Commonly Used Carrier Oils</vt:lpstr>
      <vt:lpstr>Safety &amp; Precautions when using Essential Oils</vt:lpstr>
      <vt:lpstr>Safety and Precautions</vt:lpstr>
      <vt:lpstr>Pet Safety</vt:lpstr>
      <vt:lpstr>In Conclusion…Buyer Be Ware!</vt:lpstr>
      <vt:lpstr>Thanks!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Aromatherapy  Essential Oil Medical Use</dc:title>
  <dc:creator>Kirk, David M</dc:creator>
  <cp:lastModifiedBy>Joyce A. Cavanagh</cp:lastModifiedBy>
  <cp:revision>7</cp:revision>
  <dcterms:modified xsi:type="dcterms:W3CDTF">2023-12-19T17:56:25Z</dcterms:modified>
</cp:coreProperties>
</file>